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32"/>
  </p:notesMasterIdLst>
  <p:handoutMasterIdLst>
    <p:handoutMasterId r:id="rId33"/>
  </p:handoutMasterIdLst>
  <p:sldIdLst>
    <p:sldId id="256" r:id="rId5"/>
    <p:sldId id="257" r:id="rId6"/>
    <p:sldId id="259" r:id="rId7"/>
    <p:sldId id="260" r:id="rId8"/>
    <p:sldId id="261" r:id="rId9"/>
    <p:sldId id="262" r:id="rId10"/>
    <p:sldId id="263" r:id="rId11"/>
    <p:sldId id="264" r:id="rId12"/>
    <p:sldId id="265" r:id="rId13"/>
    <p:sldId id="266" r:id="rId14"/>
    <p:sldId id="291" r:id="rId15"/>
    <p:sldId id="267" r:id="rId16"/>
    <p:sldId id="268" r:id="rId17"/>
    <p:sldId id="269" r:id="rId18"/>
    <p:sldId id="270" r:id="rId19"/>
    <p:sldId id="271" r:id="rId20"/>
    <p:sldId id="272" r:id="rId21"/>
    <p:sldId id="273" r:id="rId22"/>
    <p:sldId id="275" r:id="rId23"/>
    <p:sldId id="292" r:id="rId24"/>
    <p:sldId id="277" r:id="rId25"/>
    <p:sldId id="278" r:id="rId26"/>
    <p:sldId id="279" r:id="rId27"/>
    <p:sldId id="298" r:id="rId28"/>
    <p:sldId id="293" r:id="rId29"/>
    <p:sldId id="285" r:id="rId30"/>
    <p:sldId id="290" r:id="rId31"/>
  </p:sldIdLst>
  <p:sldSz cx="12192000" cy="6858000"/>
  <p:notesSz cx="7315200" cy="9601200"/>
  <p:embeddedFontLst>
    <p:embeddedFont>
      <p:font typeface="Raleway" pitchFamily="2" charset="77"/>
      <p:regular r:id="rId34"/>
      <p:bold r:id="rId35"/>
      <p:italic r:id="rId36"/>
      <p:boldItalic r:id="rId37"/>
    </p:embeddedFont>
    <p:embeddedFont>
      <p:font typeface="Work Sans SemiBold" pitchFamily="2" charset="77"/>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3" roundtripDataSignature="AMtx7mhHLDB9R0Rc9K5k6WzH//mzsQUuw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F12B74-A162-AC44-9E55-6CC49B22AB1B}" v="1" dt="2026-03-23T20:50:22.242"/>
  </p1510:revLst>
</p1510:revInfo>
</file>

<file path=ppt/tableStyles.xml><?xml version="1.0" encoding="utf-8"?>
<a:tblStyleLst xmlns:a="http://schemas.openxmlformats.org/drawingml/2006/main" def="{8E8250EE-CFF1-403D-8097-1B5B0A868C7D}">
  <a:tblStyle styleId="{8E8250EE-CFF1-403D-8097-1B5B0A868C7D}"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90"/>
    <p:restoredTop sz="83564"/>
  </p:normalViewPr>
  <p:slideViewPr>
    <p:cSldViewPr snapToGrid="0">
      <p:cViewPr varScale="1">
        <p:scale>
          <a:sx n="82" d="100"/>
          <a:sy n="82" d="100"/>
        </p:scale>
        <p:origin x="1160" y="16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71" d="100"/>
          <a:sy n="71" d="100"/>
        </p:scale>
        <p:origin x="348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53" Type="http://customschemas.google.com/relationships/presentationmetadata" Target="metadata"/><Relationship Id="rId58"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56"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font" Target="fonts/font5.fntdata"/><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font" Target="fonts/font8.fntdata"/><Relationship Id="rId5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a Chis" userId="02771505-3624-438e-b0f0-a3ca165e30f6" providerId="ADAL" clId="{159FA180-8D69-5102-9331-DFC10F34CBF0}"/>
    <pc:docChg chg="custSel modSld modNotesMaster modHandout">
      <pc:chgData name="Adriana Chis" userId="02771505-3624-438e-b0f0-a3ca165e30f6" providerId="ADAL" clId="{159FA180-8D69-5102-9331-DFC10F34CBF0}" dt="2026-03-23T21:02:11.899" v="152" actId="790"/>
      <pc:docMkLst>
        <pc:docMk/>
      </pc:docMkLst>
      <pc:sldChg chg="modNotesTx">
        <pc:chgData name="Adriana Chis" userId="02771505-3624-438e-b0f0-a3ca165e30f6" providerId="ADAL" clId="{159FA180-8D69-5102-9331-DFC10F34CBF0}" dt="2026-03-23T20:56:01.981" v="132" actId="790"/>
        <pc:sldMkLst>
          <pc:docMk/>
          <pc:sldMk cId="0" sldId="256"/>
        </pc:sldMkLst>
      </pc:sldChg>
      <pc:sldChg chg="modNotesTx">
        <pc:chgData name="Adriana Chis" userId="02771505-3624-438e-b0f0-a3ca165e30f6" providerId="ADAL" clId="{159FA180-8D69-5102-9331-DFC10F34CBF0}" dt="2026-03-23T20:55:49.212" v="131" actId="790"/>
        <pc:sldMkLst>
          <pc:docMk/>
          <pc:sldMk cId="0" sldId="257"/>
        </pc:sldMkLst>
      </pc:sldChg>
      <pc:sldChg chg="modNotesTx">
        <pc:chgData name="Adriana Chis" userId="02771505-3624-438e-b0f0-a3ca165e30f6" providerId="ADAL" clId="{159FA180-8D69-5102-9331-DFC10F34CBF0}" dt="2026-03-23T20:55:41.261" v="130" actId="790"/>
        <pc:sldMkLst>
          <pc:docMk/>
          <pc:sldMk cId="0" sldId="259"/>
        </pc:sldMkLst>
      </pc:sldChg>
      <pc:sldChg chg="modNotesTx">
        <pc:chgData name="Adriana Chis" userId="02771505-3624-438e-b0f0-a3ca165e30f6" providerId="ADAL" clId="{159FA180-8D69-5102-9331-DFC10F34CBF0}" dt="2026-03-23T20:55:15.998" v="129" actId="790"/>
        <pc:sldMkLst>
          <pc:docMk/>
          <pc:sldMk cId="0" sldId="261"/>
        </pc:sldMkLst>
      </pc:sldChg>
      <pc:sldChg chg="modNotesTx">
        <pc:chgData name="Adriana Chis" userId="02771505-3624-438e-b0f0-a3ca165e30f6" providerId="ADAL" clId="{159FA180-8D69-5102-9331-DFC10F34CBF0}" dt="2026-03-23T20:54:54.780" v="128" actId="790"/>
        <pc:sldMkLst>
          <pc:docMk/>
          <pc:sldMk cId="0" sldId="264"/>
        </pc:sldMkLst>
      </pc:sldChg>
      <pc:sldChg chg="modNotesTx">
        <pc:chgData name="Adriana Chis" userId="02771505-3624-438e-b0f0-a3ca165e30f6" providerId="ADAL" clId="{159FA180-8D69-5102-9331-DFC10F34CBF0}" dt="2026-03-23T20:54:28.295" v="127" actId="790"/>
        <pc:sldMkLst>
          <pc:docMk/>
          <pc:sldMk cId="0" sldId="267"/>
        </pc:sldMkLst>
      </pc:sldChg>
      <pc:sldChg chg="modNotesTx">
        <pc:chgData name="Adriana Chis" userId="02771505-3624-438e-b0f0-a3ca165e30f6" providerId="ADAL" clId="{159FA180-8D69-5102-9331-DFC10F34CBF0}" dt="2026-03-23T20:54:21.718" v="126" actId="790"/>
        <pc:sldMkLst>
          <pc:docMk/>
          <pc:sldMk cId="0" sldId="268"/>
        </pc:sldMkLst>
      </pc:sldChg>
      <pc:sldChg chg="modNotesTx">
        <pc:chgData name="Adriana Chis" userId="02771505-3624-438e-b0f0-a3ca165e30f6" providerId="ADAL" clId="{159FA180-8D69-5102-9331-DFC10F34CBF0}" dt="2026-03-23T20:54:06.377" v="125" actId="790"/>
        <pc:sldMkLst>
          <pc:docMk/>
          <pc:sldMk cId="0" sldId="269"/>
        </pc:sldMkLst>
      </pc:sldChg>
      <pc:sldChg chg="modNotesTx">
        <pc:chgData name="Adriana Chis" userId="02771505-3624-438e-b0f0-a3ca165e30f6" providerId="ADAL" clId="{159FA180-8D69-5102-9331-DFC10F34CBF0}" dt="2026-03-23T20:53:57.980" v="124" actId="790"/>
        <pc:sldMkLst>
          <pc:docMk/>
          <pc:sldMk cId="0" sldId="270"/>
        </pc:sldMkLst>
      </pc:sldChg>
      <pc:sldChg chg="modNotesTx">
        <pc:chgData name="Adriana Chis" userId="02771505-3624-438e-b0f0-a3ca165e30f6" providerId="ADAL" clId="{159FA180-8D69-5102-9331-DFC10F34CBF0}" dt="2026-03-23T20:53:40.602" v="123" actId="790"/>
        <pc:sldMkLst>
          <pc:docMk/>
          <pc:sldMk cId="0" sldId="271"/>
        </pc:sldMkLst>
      </pc:sldChg>
      <pc:sldChg chg="modNotesTx">
        <pc:chgData name="Adriana Chis" userId="02771505-3624-438e-b0f0-a3ca165e30f6" providerId="ADAL" clId="{159FA180-8D69-5102-9331-DFC10F34CBF0}" dt="2026-03-23T20:56:40.300" v="135" actId="20577"/>
        <pc:sldMkLst>
          <pc:docMk/>
          <pc:sldMk cId="0" sldId="273"/>
        </pc:sldMkLst>
      </pc:sldChg>
      <pc:sldChg chg="modNotesTx">
        <pc:chgData name="Adriana Chis" userId="02771505-3624-438e-b0f0-a3ca165e30f6" providerId="ADAL" clId="{159FA180-8D69-5102-9331-DFC10F34CBF0}" dt="2026-03-23T20:56:50.275" v="136" actId="790"/>
        <pc:sldMkLst>
          <pc:docMk/>
          <pc:sldMk cId="0" sldId="275"/>
        </pc:sldMkLst>
      </pc:sldChg>
      <pc:sldChg chg="modNotesTx">
        <pc:chgData name="Adriana Chis" userId="02771505-3624-438e-b0f0-a3ca165e30f6" providerId="ADAL" clId="{159FA180-8D69-5102-9331-DFC10F34CBF0}" dt="2026-03-23T20:57:56.867" v="138" actId="790"/>
        <pc:sldMkLst>
          <pc:docMk/>
          <pc:sldMk cId="0" sldId="277"/>
        </pc:sldMkLst>
      </pc:sldChg>
      <pc:sldChg chg="modNotesTx">
        <pc:chgData name="Adriana Chis" userId="02771505-3624-438e-b0f0-a3ca165e30f6" providerId="ADAL" clId="{159FA180-8D69-5102-9331-DFC10F34CBF0}" dt="2026-03-23T20:58:08.292" v="139" actId="790"/>
        <pc:sldMkLst>
          <pc:docMk/>
          <pc:sldMk cId="0" sldId="278"/>
        </pc:sldMkLst>
      </pc:sldChg>
      <pc:sldChg chg="modNotesTx">
        <pc:chgData name="Adriana Chis" userId="02771505-3624-438e-b0f0-a3ca165e30f6" providerId="ADAL" clId="{159FA180-8D69-5102-9331-DFC10F34CBF0}" dt="2026-03-23T20:58:18.463" v="140" actId="790"/>
        <pc:sldMkLst>
          <pc:docMk/>
          <pc:sldMk cId="0" sldId="279"/>
        </pc:sldMkLst>
      </pc:sldChg>
      <pc:sldChg chg="modSp mod modNotesTx">
        <pc:chgData name="Adriana Chis" userId="02771505-3624-438e-b0f0-a3ca165e30f6" providerId="ADAL" clId="{159FA180-8D69-5102-9331-DFC10F34CBF0}" dt="2026-03-23T21:01:29.861" v="148" actId="790"/>
        <pc:sldMkLst>
          <pc:docMk/>
          <pc:sldMk cId="0" sldId="285"/>
        </pc:sldMkLst>
        <pc:spChg chg="mod">
          <ac:chgData name="Adriana Chis" userId="02771505-3624-438e-b0f0-a3ca165e30f6" providerId="ADAL" clId="{159FA180-8D69-5102-9331-DFC10F34CBF0}" dt="2026-03-23T21:01:16.376" v="147" actId="790"/>
          <ac:spMkLst>
            <pc:docMk/>
            <pc:sldMk cId="0" sldId="285"/>
            <ac:spMk id="486" creationId="{00000000-0000-0000-0000-000000000000}"/>
          </ac:spMkLst>
        </pc:spChg>
      </pc:sldChg>
      <pc:sldChg chg="modSp mod modNotesTx">
        <pc:chgData name="Adriana Chis" userId="02771505-3624-438e-b0f0-a3ca165e30f6" providerId="ADAL" clId="{159FA180-8D69-5102-9331-DFC10F34CBF0}" dt="2026-03-23T21:02:11.899" v="152" actId="790"/>
        <pc:sldMkLst>
          <pc:docMk/>
          <pc:sldMk cId="0" sldId="290"/>
        </pc:sldMkLst>
        <pc:spChg chg="mod">
          <ac:chgData name="Adriana Chis" userId="02771505-3624-438e-b0f0-a3ca165e30f6" providerId="ADAL" clId="{159FA180-8D69-5102-9331-DFC10F34CBF0}" dt="2026-03-23T21:02:04.827" v="151" actId="790"/>
          <ac:spMkLst>
            <pc:docMk/>
            <pc:sldMk cId="0" sldId="290"/>
            <ac:spMk id="2" creationId="{0828A529-DD6A-DC5C-38AC-CD22AD17CF74}"/>
          </ac:spMkLst>
        </pc:spChg>
        <pc:spChg chg="mod">
          <ac:chgData name="Adriana Chis" userId="02771505-3624-438e-b0f0-a3ca165e30f6" providerId="ADAL" clId="{159FA180-8D69-5102-9331-DFC10F34CBF0}" dt="2026-03-23T21:01:59.009" v="150" actId="790"/>
          <ac:spMkLst>
            <pc:docMk/>
            <pc:sldMk cId="0" sldId="290"/>
            <ac:spMk id="3" creationId="{84EAC432-4A40-FC50-C5BC-C8519E43715D}"/>
          </ac:spMkLst>
        </pc:spChg>
        <pc:spChg chg="mod">
          <ac:chgData name="Adriana Chis" userId="02771505-3624-438e-b0f0-a3ca165e30f6" providerId="ADAL" clId="{159FA180-8D69-5102-9331-DFC10F34CBF0}" dt="2026-03-23T21:02:11.899" v="152" actId="790"/>
          <ac:spMkLst>
            <pc:docMk/>
            <pc:sldMk cId="0" sldId="290"/>
            <ac:spMk id="4" creationId="{C9F024C1-2951-967D-0583-3D1129ED106F}"/>
          </ac:spMkLst>
        </pc:spChg>
      </pc:sldChg>
      <pc:sldChg chg="modNotesTx">
        <pc:chgData name="Adriana Chis" userId="02771505-3624-438e-b0f0-a3ca165e30f6" providerId="ADAL" clId="{159FA180-8D69-5102-9331-DFC10F34CBF0}" dt="2026-03-23T20:57:00.060" v="137" actId="790"/>
        <pc:sldMkLst>
          <pc:docMk/>
          <pc:sldMk cId="0" sldId="292"/>
        </pc:sldMkLst>
      </pc:sldChg>
      <pc:sldChg chg="modSp mod">
        <pc:chgData name="Adriana Chis" userId="02771505-3624-438e-b0f0-a3ca165e30f6" providerId="ADAL" clId="{159FA180-8D69-5102-9331-DFC10F34CBF0}" dt="2026-03-23T21:00:57.692" v="146" actId="790"/>
        <pc:sldMkLst>
          <pc:docMk/>
          <pc:sldMk cId="969570370" sldId="293"/>
        </pc:sldMkLst>
        <pc:spChg chg="mod">
          <ac:chgData name="Adriana Chis" userId="02771505-3624-438e-b0f0-a3ca165e30f6" providerId="ADAL" clId="{159FA180-8D69-5102-9331-DFC10F34CBF0}" dt="2026-03-23T21:00:57.692" v="146" actId="790"/>
          <ac:spMkLst>
            <pc:docMk/>
            <pc:sldMk cId="969570370" sldId="293"/>
            <ac:spMk id="433" creationId="{6A5621AE-6BA0-4B92-2DA7-BDD616ABFF13}"/>
          </ac:spMkLst>
        </pc:spChg>
      </pc:sldChg>
      <pc:sldChg chg="modSp mod modNotesTx">
        <pc:chgData name="Adriana Chis" userId="02771505-3624-438e-b0f0-a3ca165e30f6" providerId="ADAL" clId="{159FA180-8D69-5102-9331-DFC10F34CBF0}" dt="2026-03-23T20:58:56.654" v="143" actId="790"/>
        <pc:sldMkLst>
          <pc:docMk/>
          <pc:sldMk cId="0" sldId="298"/>
        </pc:sldMkLst>
        <pc:spChg chg="mod">
          <ac:chgData name="Adriana Chis" userId="02771505-3624-438e-b0f0-a3ca165e30f6" providerId="ADAL" clId="{159FA180-8D69-5102-9331-DFC10F34CBF0}" dt="2026-03-23T20:58:38.021" v="142" actId="790"/>
          <ac:spMkLst>
            <pc:docMk/>
            <pc:sldMk cId="0" sldId="298"/>
            <ac:spMk id="5" creationId="{E16C084A-40AB-F8C1-C5FF-199BC39CB46D}"/>
          </ac:spMkLst>
        </pc:spChg>
        <pc:spChg chg="mod">
          <ac:chgData name="Adriana Chis" userId="02771505-3624-438e-b0f0-a3ca165e30f6" providerId="ADAL" clId="{159FA180-8D69-5102-9331-DFC10F34CBF0}" dt="2026-03-23T20:58:56.654" v="143" actId="790"/>
          <ac:spMkLst>
            <pc:docMk/>
            <pc:sldMk cId="0" sldId="298"/>
            <ac:spMk id="433" creationId="{00000000-0000-0000-0000-000000000000}"/>
          </ac:spMkLst>
        </pc:spChg>
      </pc:sldChg>
    </pc:docChg>
  </pc:docChgLst>
  <pc:docChgLst>
    <pc:chgData name="RADU IOAN CIOBANU (1621)" userId="8de43521-14e3-49ef-ab0c-e89949432338" providerId="ADAL" clId="{EE5F1AC2-616D-5EF7-B999-811C4EF46B01}"/>
    <pc:docChg chg="undo redo custSel addSld delSld modSld modMainMaster">
      <pc:chgData name="RADU IOAN CIOBANU (1621)" userId="8de43521-14e3-49ef-ab0c-e89949432338" providerId="ADAL" clId="{EE5F1AC2-616D-5EF7-B999-811C4EF46B01}" dt="2026-03-17T13:29:22.290" v="481" actId="20577"/>
      <pc:docMkLst>
        <pc:docMk/>
      </pc:docMkLst>
      <pc:sldChg chg="addSp delSp modSp mod chgLayout modNotesTx">
        <pc:chgData name="RADU IOAN CIOBANU (1621)" userId="8de43521-14e3-49ef-ab0c-e89949432338" providerId="ADAL" clId="{EE5F1AC2-616D-5EF7-B999-811C4EF46B01}" dt="2026-03-17T13:24:56.755" v="388" actId="20577"/>
        <pc:sldMkLst>
          <pc:docMk/>
          <pc:sldMk cId="0" sldId="256"/>
        </pc:sldMkLst>
      </pc:sldChg>
      <pc:sldChg chg="addSp delSp modSp mod">
        <pc:chgData name="RADU IOAN CIOBANU (1621)" userId="8de43521-14e3-49ef-ab0c-e89949432338" providerId="ADAL" clId="{EE5F1AC2-616D-5EF7-B999-811C4EF46B01}" dt="2026-03-17T13:25:11.559" v="391"/>
        <pc:sldMkLst>
          <pc:docMk/>
          <pc:sldMk cId="0" sldId="257"/>
        </pc:sldMkLst>
      </pc:sldChg>
      <pc:sldChg chg="modNotesTx">
        <pc:chgData name="RADU IOAN CIOBANU (1621)" userId="8de43521-14e3-49ef-ab0c-e89949432338" providerId="ADAL" clId="{EE5F1AC2-616D-5EF7-B999-811C4EF46B01}" dt="2026-03-17T13:26:41.473" v="423" actId="20577"/>
        <pc:sldMkLst>
          <pc:docMk/>
          <pc:sldMk cId="0" sldId="259"/>
        </pc:sldMkLst>
      </pc:sldChg>
      <pc:sldChg chg="modNotesTx">
        <pc:chgData name="RADU IOAN CIOBANU (1621)" userId="8de43521-14e3-49ef-ab0c-e89949432338" providerId="ADAL" clId="{EE5F1AC2-616D-5EF7-B999-811C4EF46B01}" dt="2026-03-17T13:27:00.144" v="434" actId="20577"/>
        <pc:sldMkLst>
          <pc:docMk/>
          <pc:sldMk cId="0" sldId="260"/>
        </pc:sldMkLst>
      </pc:sldChg>
      <pc:sldChg chg="modNotesTx">
        <pc:chgData name="RADU IOAN CIOBANU (1621)" userId="8de43521-14e3-49ef-ab0c-e89949432338" providerId="ADAL" clId="{EE5F1AC2-616D-5EF7-B999-811C4EF46B01}" dt="2026-03-17T13:27:16.160" v="437" actId="20577"/>
        <pc:sldMkLst>
          <pc:docMk/>
          <pc:sldMk cId="0" sldId="263"/>
        </pc:sldMkLst>
      </pc:sldChg>
      <pc:sldChg chg="modNotesTx">
        <pc:chgData name="RADU IOAN CIOBANU (1621)" userId="8de43521-14e3-49ef-ab0c-e89949432338" providerId="ADAL" clId="{EE5F1AC2-616D-5EF7-B999-811C4EF46B01}" dt="2026-03-17T13:27:19.704" v="440" actId="20577"/>
        <pc:sldMkLst>
          <pc:docMk/>
          <pc:sldMk cId="0" sldId="264"/>
        </pc:sldMkLst>
      </pc:sldChg>
      <pc:sldChg chg="modNotesTx">
        <pc:chgData name="RADU IOAN CIOBANU (1621)" userId="8de43521-14e3-49ef-ab0c-e89949432338" providerId="ADAL" clId="{EE5F1AC2-616D-5EF7-B999-811C4EF46B01}" dt="2026-03-17T13:27:32.841" v="441" actId="20577"/>
        <pc:sldMkLst>
          <pc:docMk/>
          <pc:sldMk cId="0" sldId="266"/>
        </pc:sldMkLst>
      </pc:sldChg>
      <pc:sldChg chg="modNotesTx">
        <pc:chgData name="RADU IOAN CIOBANU (1621)" userId="8de43521-14e3-49ef-ab0c-e89949432338" providerId="ADAL" clId="{EE5F1AC2-616D-5EF7-B999-811C4EF46B01}" dt="2026-03-17T13:27:48.766" v="444" actId="20577"/>
        <pc:sldMkLst>
          <pc:docMk/>
          <pc:sldMk cId="0" sldId="272"/>
        </pc:sldMkLst>
      </pc:sldChg>
      <pc:sldChg chg="modNotesTx">
        <pc:chgData name="RADU IOAN CIOBANU (1621)" userId="8de43521-14e3-49ef-ab0c-e89949432338" providerId="ADAL" clId="{EE5F1AC2-616D-5EF7-B999-811C4EF46B01}" dt="2026-03-17T13:27:57.993" v="447" actId="20577"/>
        <pc:sldMkLst>
          <pc:docMk/>
          <pc:sldMk cId="0" sldId="273"/>
        </pc:sldMkLst>
      </pc:sldChg>
      <pc:sldChg chg="modNotesTx">
        <pc:chgData name="RADU IOAN CIOBANU (1621)" userId="8de43521-14e3-49ef-ab0c-e89949432338" providerId="ADAL" clId="{EE5F1AC2-616D-5EF7-B999-811C4EF46B01}" dt="2026-03-17T13:28:15.933" v="453" actId="20577"/>
        <pc:sldMkLst>
          <pc:docMk/>
          <pc:sldMk cId="0" sldId="277"/>
        </pc:sldMkLst>
      </pc:sldChg>
      <pc:sldChg chg="modNotesTx">
        <pc:chgData name="RADU IOAN CIOBANU (1621)" userId="8de43521-14e3-49ef-ab0c-e89949432338" providerId="ADAL" clId="{EE5F1AC2-616D-5EF7-B999-811C4EF46B01}" dt="2026-03-17T13:28:21.819" v="456" actId="20577"/>
        <pc:sldMkLst>
          <pc:docMk/>
          <pc:sldMk cId="0" sldId="278"/>
        </pc:sldMkLst>
      </pc:sldChg>
      <pc:sldChg chg="modNotesTx">
        <pc:chgData name="RADU IOAN CIOBANU (1621)" userId="8de43521-14e3-49ef-ab0c-e89949432338" providerId="ADAL" clId="{EE5F1AC2-616D-5EF7-B999-811C4EF46B01}" dt="2026-03-17T13:28:34.917" v="459" actId="20577"/>
        <pc:sldMkLst>
          <pc:docMk/>
          <pc:sldMk cId="0" sldId="279"/>
        </pc:sldMkLst>
      </pc:sldChg>
      <pc:sldChg chg="modNotesTx">
        <pc:chgData name="RADU IOAN CIOBANU (1621)" userId="8de43521-14e3-49ef-ab0c-e89949432338" providerId="ADAL" clId="{EE5F1AC2-616D-5EF7-B999-811C4EF46B01}" dt="2026-03-17T13:29:15.839" v="478" actId="20577"/>
        <pc:sldMkLst>
          <pc:docMk/>
          <pc:sldMk cId="0" sldId="285"/>
        </pc:sldMkLst>
      </pc:sldChg>
      <pc:sldChg chg="modNotesTx">
        <pc:chgData name="RADU IOAN CIOBANU (1621)" userId="8de43521-14e3-49ef-ab0c-e89949432338" providerId="ADAL" clId="{EE5F1AC2-616D-5EF7-B999-811C4EF46B01}" dt="2026-03-17T13:29:22.290" v="481" actId="20577"/>
        <pc:sldMkLst>
          <pc:docMk/>
          <pc:sldMk cId="0" sldId="290"/>
        </pc:sldMkLst>
      </pc:sldChg>
      <pc:sldChg chg="modNotesTx">
        <pc:chgData name="RADU IOAN CIOBANU (1621)" userId="8de43521-14e3-49ef-ab0c-e89949432338" providerId="ADAL" clId="{EE5F1AC2-616D-5EF7-B999-811C4EF46B01}" dt="2026-03-17T13:28:11.451" v="450" actId="20577"/>
        <pc:sldMkLst>
          <pc:docMk/>
          <pc:sldMk cId="0" sldId="292"/>
        </pc:sldMkLst>
      </pc:sldChg>
      <pc:sldChg chg="modNotesTx">
        <pc:chgData name="RADU IOAN CIOBANU (1621)" userId="8de43521-14e3-49ef-ab0c-e89949432338" providerId="ADAL" clId="{EE5F1AC2-616D-5EF7-B999-811C4EF46B01}" dt="2026-03-17T13:28:52.516" v="475" actId="20577"/>
        <pc:sldMkLst>
          <pc:docMk/>
          <pc:sldMk cId="0" sldId="298"/>
        </pc:sldMkLst>
      </pc:sldChg>
      <pc:sldMasterChg chg="modSp mod modSldLayout">
        <pc:chgData name="RADU IOAN CIOBANU (1621)" userId="8de43521-14e3-49ef-ab0c-e89949432338" providerId="ADAL" clId="{EE5F1AC2-616D-5EF7-B999-811C4EF46B01}" dt="2026-03-17T13:25:59.388" v="399" actId="20577"/>
        <pc:sldMasterMkLst>
          <pc:docMk/>
          <pc:sldMasterMk cId="0" sldId="2147483648"/>
        </pc:sldMasterMkLst>
        <pc:spChg chg="mod">
          <ac:chgData name="RADU IOAN CIOBANU (1621)" userId="8de43521-14e3-49ef-ab0c-e89949432338" providerId="ADAL" clId="{EE5F1AC2-616D-5EF7-B999-811C4EF46B01}" dt="2026-03-17T13:25:59.388" v="399" actId="20577"/>
          <ac:spMkLst>
            <pc:docMk/>
            <pc:sldMasterMk cId="0" sldId="2147483648"/>
            <ac:spMk id="2" creationId="{69595FBF-8B33-A8E9-8894-6C2899675572}"/>
          </ac:spMkLst>
        </pc:spChg>
        <pc:sldLayoutChg chg="modSp mod">
          <pc:chgData name="RADU IOAN CIOBANU (1621)" userId="8de43521-14e3-49ef-ab0c-e89949432338" providerId="ADAL" clId="{EE5F1AC2-616D-5EF7-B999-811C4EF46B01}" dt="2026-03-17T13:25:36.620" v="393" actId="1076"/>
          <pc:sldLayoutMkLst>
            <pc:docMk/>
            <pc:sldMasterMk cId="0" sldId="2147483648"/>
            <pc:sldLayoutMk cId="0" sldId="2147483649"/>
          </pc:sldLayoutMkLst>
          <pc:spChg chg="mod">
            <ac:chgData name="RADU IOAN CIOBANU (1621)" userId="8de43521-14e3-49ef-ab0c-e89949432338" providerId="ADAL" clId="{EE5F1AC2-616D-5EF7-B999-811C4EF46B01}" dt="2026-03-17T13:25:36.620" v="393" actId="1076"/>
            <ac:spMkLst>
              <pc:docMk/>
              <pc:sldMasterMk cId="0" sldId="2147483648"/>
              <pc:sldLayoutMk cId="0" sldId="2147483649"/>
              <ac:spMk id="3" creationId="{687D715A-F95B-0674-4A3F-B3AA1D393676}"/>
            </ac:spMkLst>
          </pc:spChg>
        </pc:sldLayoutChg>
        <pc:sldLayoutChg chg="addSp delSp modSp mod">
          <pc:chgData name="RADU IOAN CIOBANU (1621)" userId="8de43521-14e3-49ef-ab0c-e89949432338" providerId="ADAL" clId="{EE5F1AC2-616D-5EF7-B999-811C4EF46B01}" dt="2026-03-17T13:25:52.189" v="396"/>
          <pc:sldLayoutMkLst>
            <pc:docMk/>
            <pc:sldMasterMk cId="0" sldId="2147483648"/>
            <pc:sldLayoutMk cId="0" sldId="214748366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F2A1CE-44A0-1BB3-72A9-3991CEA3F741}"/>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GB" noProof="0" dirty="0"/>
          </a:p>
        </p:txBody>
      </p:sp>
      <p:sp>
        <p:nvSpPr>
          <p:cNvPr id="3" name="Date Placeholder 2">
            <a:extLst>
              <a:ext uri="{FF2B5EF4-FFF2-40B4-BE49-F238E27FC236}">
                <a16:creationId xmlns:a16="http://schemas.microsoft.com/office/drawing/2014/main" id="{9516C1A4-A4EC-DE9F-C9DE-F0D2F0176AF4}"/>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D9A6E3C4-95CE-244D-9EB8-2913975B7806}" type="datetimeFigureOut">
              <a:rPr lang="en-GB" noProof="0" smtClean="0"/>
              <a:t>23/03/2026</a:t>
            </a:fld>
            <a:endParaRPr lang="en-GB" noProof="0" dirty="0"/>
          </a:p>
        </p:txBody>
      </p:sp>
      <p:sp>
        <p:nvSpPr>
          <p:cNvPr id="4" name="Footer Placeholder 3">
            <a:extLst>
              <a:ext uri="{FF2B5EF4-FFF2-40B4-BE49-F238E27FC236}">
                <a16:creationId xmlns:a16="http://schemas.microsoft.com/office/drawing/2014/main" id="{A5ED89AD-455E-5020-5CBA-DF136A799AF1}"/>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GB" noProof="0" dirty="0"/>
          </a:p>
        </p:txBody>
      </p:sp>
      <p:sp>
        <p:nvSpPr>
          <p:cNvPr id="5" name="Slide Number Placeholder 4">
            <a:extLst>
              <a:ext uri="{FF2B5EF4-FFF2-40B4-BE49-F238E27FC236}">
                <a16:creationId xmlns:a16="http://schemas.microsoft.com/office/drawing/2014/main" id="{69C75642-5087-FD6E-C2CA-C2D52B1B0A03}"/>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399FD0E8-E692-7C44-8BD6-977740751415}" type="slidenum">
              <a:rPr lang="en-GB" noProof="0" smtClean="0"/>
              <a:t>‹#›</a:t>
            </a:fld>
            <a:endParaRPr lang="en-GB" noProof="0" dirty="0"/>
          </a:p>
        </p:txBody>
      </p:sp>
    </p:spTree>
    <p:extLst>
      <p:ext uri="{BB962C8B-B14F-4D97-AF65-F5344CB8AC3E}">
        <p14:creationId xmlns:p14="http://schemas.microsoft.com/office/powerpoint/2010/main" val="1787131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1728"/>
          </a:xfrm>
          <a:prstGeom prst="rect">
            <a:avLst/>
          </a:prstGeom>
          <a:noFill/>
          <a:ln>
            <a:noFill/>
          </a:ln>
        </p:spPr>
        <p:txBody>
          <a:bodyPr spcFirstLastPara="1" wrap="square" lIns="96650" tIns="48325" rIns="96650" bIns="48325"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GB" noProof="0" dirty="0"/>
          </a:p>
        </p:txBody>
      </p:sp>
      <p:sp>
        <p:nvSpPr>
          <p:cNvPr id="4" name="Google Shape;4;n"/>
          <p:cNvSpPr txBox="1">
            <a:spLocks noGrp="1"/>
          </p:cNvSpPr>
          <p:nvPr>
            <p:ph type="dt" idx="10"/>
          </p:nvPr>
        </p:nvSpPr>
        <p:spPr>
          <a:xfrm>
            <a:off x="4143588" y="0"/>
            <a:ext cx="3169920" cy="481728"/>
          </a:xfrm>
          <a:prstGeom prst="rect">
            <a:avLst/>
          </a:prstGeom>
          <a:noFill/>
          <a:ln>
            <a:noFill/>
          </a:ln>
        </p:spPr>
        <p:txBody>
          <a:bodyPr spcFirstLastPara="1" wrap="square" lIns="96650" tIns="48325" rIns="96650" bIns="48325"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GB" noProof="0" dirty="0"/>
          </a:p>
        </p:txBody>
      </p:sp>
      <p:sp>
        <p:nvSpPr>
          <p:cNvPr id="5" name="Google Shape;5;n"/>
          <p:cNvSpPr>
            <a:spLocks noGrp="1" noRot="1" noChangeAspect="1"/>
          </p:cNvSpPr>
          <p:nvPr>
            <p:ph type="sldImg" idx="3"/>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noProof="0" dirty="0"/>
          </a:p>
        </p:txBody>
      </p:sp>
      <p:sp>
        <p:nvSpPr>
          <p:cNvPr id="6" name="Google Shape;6;n"/>
          <p:cNvSpPr txBox="1">
            <a:spLocks noGrp="1"/>
          </p:cNvSpPr>
          <p:nvPr>
            <p:ph type="body" idx="1"/>
          </p:nvPr>
        </p:nvSpPr>
        <p:spPr>
          <a:xfrm>
            <a:off x="731520" y="4620578"/>
            <a:ext cx="5852160" cy="3780472"/>
          </a:xfrm>
          <a:prstGeom prst="rect">
            <a:avLst/>
          </a:prstGeom>
          <a:noFill/>
          <a:ln>
            <a:noFill/>
          </a:ln>
        </p:spPr>
        <p:txBody>
          <a:bodyPr spcFirstLastPara="1" wrap="square" lIns="96650" tIns="48325" rIns="96650" bIns="4832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lang="en-GB" noProof="0" dirty="0"/>
          </a:p>
        </p:txBody>
      </p:sp>
      <p:sp>
        <p:nvSpPr>
          <p:cNvPr id="7" name="Google Shape;7;n"/>
          <p:cNvSpPr txBox="1">
            <a:spLocks noGrp="1"/>
          </p:cNvSpPr>
          <p:nvPr>
            <p:ph type="ftr" idx="11"/>
          </p:nvPr>
        </p:nvSpPr>
        <p:spPr>
          <a:xfrm>
            <a:off x="0" y="9119474"/>
            <a:ext cx="3169920" cy="481727"/>
          </a:xfrm>
          <a:prstGeom prst="rect">
            <a:avLst/>
          </a:prstGeom>
          <a:noFill/>
          <a:ln>
            <a:noFill/>
          </a:ln>
        </p:spPr>
        <p:txBody>
          <a:bodyPr spcFirstLastPara="1" wrap="square" lIns="96650" tIns="48325" rIns="96650" bIns="48325"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GB" noProof="0" dirty="0"/>
          </a:p>
        </p:txBody>
      </p:sp>
      <p:sp>
        <p:nvSpPr>
          <p:cNvPr id="8" name="Google Shape;8;n"/>
          <p:cNvSpPr txBox="1">
            <a:spLocks noGrp="1"/>
          </p:cNvSpPr>
          <p:nvPr>
            <p:ph type="sldNum" idx="12"/>
          </p:nvPr>
        </p:nvSpPr>
        <p:spPr>
          <a:xfrm>
            <a:off x="4143588" y="9119474"/>
            <a:ext cx="3169920" cy="481727"/>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GB" sz="1300" b="0" i="0" u="none" strike="noStrike" cap="none" noProof="0" smtClean="0">
                <a:solidFill>
                  <a:schemeClr val="dk1"/>
                </a:solidFill>
                <a:latin typeface="Calibri"/>
                <a:ea typeface="Calibri"/>
                <a:cs typeface="Calibri"/>
                <a:sym typeface="Calibri"/>
              </a:rPr>
              <a:t>‹#›</a:t>
            </a:fld>
            <a:endParaRPr lang="en-GB" sz="1300" b="0" i="0" u="none" strike="noStrike" cap="none" noProof="0"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1:notes"/>
          <p:cNvSpPr txBox="1">
            <a:spLocks noGrp="1"/>
          </p:cNvSpPr>
          <p:nvPr>
            <p:ph type="body" idx="1"/>
          </p:nvPr>
        </p:nvSpPr>
        <p:spPr>
          <a:xfrm>
            <a:off x="731520" y="4620578"/>
            <a:ext cx="5852160" cy="3780472"/>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GB" noProof="0" dirty="0"/>
              <a:t>(internal) </a:t>
            </a:r>
          </a:p>
          <a:p>
            <a:pPr marL="0" lvl="0" indent="0" algn="l" rtl="0">
              <a:spcBef>
                <a:spcPts val="0"/>
              </a:spcBef>
              <a:spcAft>
                <a:spcPts val="0"/>
              </a:spcAft>
              <a:buNone/>
            </a:pPr>
            <a:endParaRPr lang="en-GB" b="1" noProof="0" dirty="0"/>
          </a:p>
          <a:p>
            <a:pPr marL="0" lvl="0" indent="0" algn="l" rtl="0">
              <a:spcBef>
                <a:spcPts val="0"/>
              </a:spcBef>
              <a:spcAft>
                <a:spcPts val="0"/>
              </a:spcAft>
              <a:buNone/>
            </a:pPr>
            <a:r>
              <a:rPr lang="en-GB" b="1" u="sng" noProof="0" dirty="0"/>
              <a:t>Presentation Goal</a:t>
            </a:r>
          </a:p>
          <a:p>
            <a:pPr marL="0" lvl="0" indent="0" algn="l" rtl="0">
              <a:spcBef>
                <a:spcPts val="0"/>
              </a:spcBef>
              <a:spcAft>
                <a:spcPts val="0"/>
              </a:spcAft>
              <a:buNone/>
            </a:pPr>
            <a:r>
              <a:rPr lang="en-GB" noProof="0" dirty="0"/>
              <a:t>To attract top-tier high school students from mathematics and informatics profiles who are passionate about technology, mathematics, physics, IT, and programming. We are looking for future students who are driven and understand what lies ahead: a top-tier, rigorous faculty with significant challenges, but with rewards to match, offering exceptional career growth opportunities in research, industry, corporate environments, or starting their own tech ventures.</a:t>
            </a:r>
            <a:r>
              <a:rPr lang="en-GB" sz="1200" b="0" i="0" noProof="0" dirty="0">
                <a:solidFill>
                  <a:schemeClr val="dk1"/>
                </a:solidFill>
                <a:latin typeface="Calibri"/>
                <a:ea typeface="Calibri"/>
                <a:cs typeface="Calibri"/>
                <a:sym typeface="Calibri"/>
              </a:rPr>
              <a:t> </a:t>
            </a:r>
          </a:p>
          <a:p>
            <a:pPr marL="0" lvl="0" indent="0" algn="l" rtl="0">
              <a:spcBef>
                <a:spcPts val="0"/>
              </a:spcBef>
              <a:spcAft>
                <a:spcPts val="0"/>
              </a:spcAft>
              <a:buNone/>
            </a:pPr>
            <a:endParaRPr lang="en-GB" noProof="0" dirty="0"/>
          </a:p>
          <a:p>
            <a:pPr marL="0" lvl="0" indent="0" algn="l" rtl="0">
              <a:spcBef>
                <a:spcPts val="0"/>
              </a:spcBef>
              <a:spcAft>
                <a:spcPts val="0"/>
              </a:spcAft>
              <a:buNone/>
            </a:pPr>
            <a:r>
              <a:rPr lang="en-GB" b="1" u="sng" noProof="0" dirty="0"/>
              <a:t>Presentation Notes</a:t>
            </a:r>
          </a:p>
          <a:p>
            <a:pPr>
              <a:buFont typeface="Arial" panose="020B0604020202020204" pitchFamily="34" charset="0"/>
              <a:buChar char="•"/>
            </a:pPr>
            <a:r>
              <a:rPr lang="en-GB" b="1" noProof="0" dirty="0"/>
              <a:t>Timing:</a:t>
            </a:r>
            <a:r>
              <a:rPr lang="en-GB" noProof="0" dirty="0"/>
              <a:t> Target </a:t>
            </a:r>
            <a:r>
              <a:rPr lang="en-GB" b="1" noProof="0" dirty="0"/>
              <a:t>30-35 minutes</a:t>
            </a:r>
            <a:r>
              <a:rPr lang="en-GB" noProof="0" dirty="0"/>
              <a:t> for the presentation to allow sufficient time for Q&amp;A.</a:t>
            </a:r>
          </a:p>
          <a:p>
            <a:pPr>
              <a:buFont typeface="Arial" panose="020B0604020202020204" pitchFamily="34" charset="0"/>
              <a:buChar char="•"/>
            </a:pPr>
            <a:r>
              <a:rPr lang="en-GB" b="1" noProof="0" dirty="0"/>
              <a:t>Speakers:</a:t>
            </a:r>
            <a:r>
              <a:rPr lang="en-GB" noProof="0" dirty="0"/>
              <a:t> Preferably, the presentation should be split between </a:t>
            </a:r>
            <a:r>
              <a:rPr lang="en-GB" b="1" noProof="0" dirty="0"/>
              <a:t>1-2 professors and a maximum of 2-3 students</a:t>
            </a:r>
            <a:r>
              <a:rPr lang="en-GB" noProof="0" dirty="0"/>
              <a:t>; otherwise, it becomes difficult for the audience to follow.</a:t>
            </a:r>
          </a:p>
          <a:p>
            <a:pPr>
              <a:buFont typeface="Arial" panose="020B0604020202020204" pitchFamily="34" charset="0"/>
              <a:buChar char="•"/>
            </a:pPr>
            <a:r>
              <a:rPr lang="en-GB" b="1" noProof="0" dirty="0"/>
              <a:t>Adaptability:</a:t>
            </a:r>
            <a:r>
              <a:rPr lang="en-GB" noProof="0" dirty="0"/>
              <a:t> The presentation is quite long. Adapt the content to the audience; it is not recommended to strictly cover every single slide and note. In its "maximum" version, it can run up to 45 minutes, so </a:t>
            </a:r>
            <a:r>
              <a:rPr lang="en-GB" b="1" noProof="0" dirty="0"/>
              <a:t>please watch the clock!</a:t>
            </a:r>
            <a:r>
              <a:rPr lang="en-GB" noProof="0" dirty="0"/>
              <a:t> :)</a:t>
            </a:r>
          </a:p>
          <a:p>
            <a:pPr>
              <a:buFont typeface="Arial" panose="020B0604020202020204" pitchFamily="34" charset="0"/>
              <a:buChar char="•"/>
            </a:pPr>
            <a:r>
              <a:rPr lang="en-GB" b="1" noProof="0" dirty="0"/>
              <a:t>Interactivity:</a:t>
            </a:r>
            <a:r>
              <a:rPr lang="en-GB" noProof="0" dirty="0"/>
              <a:t> Insert as many questions as possible:</a:t>
            </a:r>
          </a:p>
          <a:p>
            <a:pPr lvl="1">
              <a:buFont typeface="Arial" panose="020B0604020202020204" pitchFamily="34" charset="0"/>
              <a:buChar char="•"/>
            </a:pPr>
            <a:r>
              <a:rPr lang="en-GB" b="1" noProof="0" dirty="0"/>
              <a:t>Open-ended:</a:t>
            </a:r>
            <a:r>
              <a:rPr lang="en-GB" noProof="0" dirty="0"/>
              <a:t> "Who can give me an example/definition?", "What do you think X means?", "How do you perceive X?"</a:t>
            </a:r>
          </a:p>
          <a:p>
            <a:pPr lvl="1">
              <a:buFont typeface="Arial" panose="020B0604020202020204" pitchFamily="34" charset="0"/>
              <a:buChar char="•"/>
            </a:pPr>
            <a:r>
              <a:rPr lang="en-GB" b="1" noProof="0" dirty="0"/>
              <a:t>Polling/Voting:</a:t>
            </a:r>
            <a:r>
              <a:rPr lang="en-GB" noProof="0" dirty="0"/>
              <a:t> "Who believes X or Y?", "Who wants X or Y?" (In online sessions, ask them to use the "raise hand" feature).</a:t>
            </a:r>
          </a:p>
          <a:p>
            <a:pPr marL="0" lvl="0" indent="0" algn="l" rtl="0">
              <a:spcBef>
                <a:spcPts val="0"/>
              </a:spcBef>
              <a:spcAft>
                <a:spcPts val="0"/>
              </a:spcAft>
              <a:buClr>
                <a:schemeClr val="dk1"/>
              </a:buClr>
              <a:buSzPts val="1200"/>
              <a:buFont typeface="Calibri"/>
              <a:buNone/>
            </a:pPr>
            <a:endParaRPr lang="en-GB" noProof="0" dirty="0"/>
          </a:p>
          <a:p>
            <a:pPr marL="0" lvl="0" indent="0" algn="l" rtl="0">
              <a:spcBef>
                <a:spcPts val="0"/>
              </a:spcBef>
              <a:spcAft>
                <a:spcPts val="0"/>
              </a:spcAft>
              <a:buClr>
                <a:schemeClr val="dk1"/>
              </a:buClr>
              <a:buSzPts val="1200"/>
              <a:buFont typeface="Calibri"/>
              <a:buNone/>
            </a:pPr>
            <a:r>
              <a:rPr lang="en-GB" b="1" u="sng" noProof="0" dirty="0"/>
              <a:t>Key Pillars (Core Messaging)</a:t>
            </a:r>
          </a:p>
          <a:p>
            <a:pPr>
              <a:buFont typeface="Arial" panose="020B0604020202020204" pitchFamily="34" charset="0"/>
              <a:buChar char="•"/>
            </a:pPr>
            <a:r>
              <a:rPr lang="en-GB" noProof="0" dirty="0"/>
              <a:t>We emphasize several recurring themes throughout the presentation:</a:t>
            </a:r>
          </a:p>
          <a:p>
            <a:pPr lvl="1">
              <a:buFont typeface="Arial" panose="020B0604020202020204" pitchFamily="34" charset="0"/>
              <a:buChar char="•"/>
            </a:pPr>
            <a:r>
              <a:rPr lang="en-GB" b="1" noProof="0" dirty="0"/>
              <a:t>A top-tier, rigorous HEI:</a:t>
            </a:r>
            <a:r>
              <a:rPr lang="en-GB" noProof="0" dirty="0"/>
              <a:t> It is challenging, but the rewards are proportional to the effort.</a:t>
            </a:r>
          </a:p>
          <a:p>
            <a:pPr lvl="1">
              <a:buFont typeface="Arial" panose="020B0604020202020204" pitchFamily="34" charset="0"/>
              <a:buChar char="•"/>
            </a:pPr>
            <a:r>
              <a:rPr lang="en-GB" b="1" noProof="0" dirty="0"/>
              <a:t>An elite community:</a:t>
            </a:r>
            <a:r>
              <a:rPr lang="en-GB" noProof="0" dirty="0"/>
              <a:t> Students will join a high-level peer group with similar interests, guided by highly prepared faculty members who are accessible and supportive.</a:t>
            </a:r>
          </a:p>
          <a:p>
            <a:pPr lvl="1">
              <a:buFont typeface="Arial" panose="020B0604020202020204" pitchFamily="34" charset="0"/>
              <a:buChar char="•"/>
            </a:pPr>
            <a:r>
              <a:rPr lang="en-GB" b="1" noProof="0" dirty="0"/>
              <a:t>Future Prospects:</a:t>
            </a:r>
            <a:r>
              <a:rPr lang="en-GB" noProof="0" dirty="0"/>
              <a:t> For those who take their studies seriously, there are excellent opportunities upon graduation in research, industry, corporations, or tech startups.</a:t>
            </a:r>
          </a:p>
          <a:p>
            <a:pPr lvl="1">
              <a:buFont typeface="Arial" panose="020B0604020202020204" pitchFamily="34" charset="0"/>
              <a:buChar char="•"/>
            </a:pPr>
            <a:r>
              <a:rPr lang="en-GB" b="1" noProof="0" dirty="0"/>
              <a:t>Internal Opportunities:</a:t>
            </a:r>
            <a:r>
              <a:rPr lang="en-GB" noProof="0" dirty="0"/>
              <a:t> Numerous ways to get involved during faculty years (student communities, volunteering, technical/entrepreneurship competitions, and faculty-led projects).</a:t>
            </a:r>
            <a:endParaRPr lang="en-GB" b="1" noProof="0" dirty="0"/>
          </a:p>
          <a:p>
            <a:pPr marL="0" lvl="0" indent="0" algn="l" rtl="0">
              <a:spcBef>
                <a:spcPts val="0"/>
              </a:spcBef>
              <a:spcAft>
                <a:spcPts val="0"/>
              </a:spcAft>
              <a:buClr>
                <a:schemeClr val="dk1"/>
              </a:buClr>
              <a:buSzPts val="1200"/>
              <a:buFont typeface="Calibri"/>
              <a:buNone/>
            </a:pPr>
            <a:endParaRPr lang="en-GB" noProof="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noProof="0" dirty="0"/>
              <a:t>Recommendation:</a:t>
            </a:r>
            <a:r>
              <a:rPr lang="en-GB" noProof="0" dirty="0"/>
              <a:t> Assign one professor or student to act as a </a:t>
            </a:r>
            <a:r>
              <a:rPr lang="en-GB" b="1" noProof="0" dirty="0"/>
              <a:t>moderator</a:t>
            </a:r>
            <a:r>
              <a:rPr lang="en-GB" noProof="0" dirty="0"/>
              <a:t> to manage transitions and flow.</a:t>
            </a:r>
          </a:p>
        </p:txBody>
      </p:sp>
      <p:sp>
        <p:nvSpPr>
          <p:cNvPr id="109" name="Google Shape;109;p1:notes"/>
          <p:cNvSpPr txBox="1">
            <a:spLocks noGrp="1"/>
          </p:cNvSpPr>
          <p:nvPr>
            <p:ph type="sldNum" idx="12"/>
          </p:nvPr>
        </p:nvSpPr>
        <p:spPr>
          <a:xfrm>
            <a:off x="4143588" y="9119474"/>
            <a:ext cx="3169920" cy="481727"/>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1:notes"/>
          <p:cNvSpPr txBox="1">
            <a:spLocks noGrp="1"/>
          </p:cNvSpPr>
          <p:nvPr>
            <p:ph type="body" idx="1"/>
          </p:nvPr>
        </p:nvSpPr>
        <p:spPr>
          <a:xfrm>
            <a:off x="731520" y="4620578"/>
            <a:ext cx="5852160" cy="3780472"/>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dirty="0"/>
              <a:t>//</a:t>
            </a:r>
            <a:r>
              <a:rPr lang="en-RO" i="1" dirty="0"/>
              <a:t>presenter: teacher or student</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43" name="Google Shape;243;p11:notes"/>
          <p:cNvSpPr txBox="1">
            <a:spLocks noGrp="1"/>
          </p:cNvSpPr>
          <p:nvPr>
            <p:ph type="sldNum" idx="12"/>
          </p:nvPr>
        </p:nvSpPr>
        <p:spPr>
          <a:xfrm>
            <a:off x="4143588" y="9119474"/>
            <a:ext cx="3169920" cy="481727"/>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a:extLst>
            <a:ext uri="{FF2B5EF4-FFF2-40B4-BE49-F238E27FC236}">
              <a16:creationId xmlns:a16="http://schemas.microsoft.com/office/drawing/2014/main" id="{D7FFDB81-C9BA-0D59-BFF7-8C2FBF51DBE5}"/>
            </a:ext>
          </a:extLst>
        </p:cNvPr>
        <p:cNvGrpSpPr/>
        <p:nvPr/>
      </p:nvGrpSpPr>
      <p:grpSpPr>
        <a:xfrm>
          <a:off x="0" y="0"/>
          <a:ext cx="0" cy="0"/>
          <a:chOff x="0" y="0"/>
          <a:chExt cx="0" cy="0"/>
        </a:xfrm>
      </p:grpSpPr>
      <p:sp>
        <p:nvSpPr>
          <p:cNvPr id="241" name="Google Shape;241;p11:notes">
            <a:extLst>
              <a:ext uri="{FF2B5EF4-FFF2-40B4-BE49-F238E27FC236}">
                <a16:creationId xmlns:a16="http://schemas.microsoft.com/office/drawing/2014/main" id="{9DF58E71-7F29-01AB-6414-C21C2BC957C1}"/>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1:notes">
            <a:extLst>
              <a:ext uri="{FF2B5EF4-FFF2-40B4-BE49-F238E27FC236}">
                <a16:creationId xmlns:a16="http://schemas.microsoft.com/office/drawing/2014/main" id="{964E9F0D-84AA-0BE5-3EC4-742B74A821F7}"/>
              </a:ext>
            </a:extLst>
          </p:cNvPr>
          <p:cNvSpPr txBox="1">
            <a:spLocks noGrp="1"/>
          </p:cNvSpPr>
          <p:nvPr>
            <p:ph type="body" idx="1"/>
          </p:nvPr>
        </p:nvSpPr>
        <p:spPr>
          <a:xfrm>
            <a:off x="731520" y="4620578"/>
            <a:ext cx="5852160" cy="3780472"/>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dirty="0"/>
              <a:t>//</a:t>
            </a:r>
            <a:r>
              <a:rPr lang="en-RO" i="1" dirty="0"/>
              <a:t>presenter: teacher or student</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RO" dirty="0"/>
              <a:t>This is just an example from Politehnica Bucharest.</a:t>
            </a:r>
            <a:endParaRPr dirty="0"/>
          </a:p>
          <a:p>
            <a:pPr marL="0" lvl="0" indent="0" algn="l" rtl="0">
              <a:spcBef>
                <a:spcPts val="0"/>
              </a:spcBef>
              <a:spcAft>
                <a:spcPts val="0"/>
              </a:spcAft>
              <a:buNone/>
            </a:pPr>
            <a:endParaRPr dirty="0"/>
          </a:p>
        </p:txBody>
      </p:sp>
      <p:sp>
        <p:nvSpPr>
          <p:cNvPr id="243" name="Google Shape;243;p11:notes">
            <a:extLst>
              <a:ext uri="{FF2B5EF4-FFF2-40B4-BE49-F238E27FC236}">
                <a16:creationId xmlns:a16="http://schemas.microsoft.com/office/drawing/2014/main" id="{5D34BA4C-1AB7-041A-EE5C-2C4A1ED9FACF}"/>
              </a:ext>
            </a:extLst>
          </p:cNvPr>
          <p:cNvSpPr txBox="1">
            <a:spLocks noGrp="1"/>
          </p:cNvSpPr>
          <p:nvPr>
            <p:ph type="sldNum" idx="12"/>
          </p:nvPr>
        </p:nvSpPr>
        <p:spPr>
          <a:xfrm>
            <a:off x="4143588" y="9119474"/>
            <a:ext cx="3169920" cy="481727"/>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1303909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2:notes"/>
          <p:cNvSpPr txBox="1">
            <a:spLocks noGrp="1"/>
          </p:cNvSpPr>
          <p:nvPr>
            <p:ph type="body" idx="1"/>
          </p:nvPr>
        </p:nvSpPr>
        <p:spPr>
          <a:xfrm>
            <a:off x="731520" y="4620578"/>
            <a:ext cx="5852160" cy="3780472"/>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i="1" noProof="0" dirty="0"/>
              <a:t>//presenter: teacher or student</a:t>
            </a:r>
            <a:endParaRPr lang="en-GB" noProof="0" dirty="0"/>
          </a:p>
          <a:p>
            <a:pPr marL="0" lvl="0" indent="0" algn="l" rtl="0">
              <a:spcBef>
                <a:spcPts val="0"/>
              </a:spcBef>
              <a:spcAft>
                <a:spcPts val="0"/>
              </a:spcAft>
              <a:buNone/>
            </a:pPr>
            <a:endParaRPr lang="en-GB" noProof="0" dirty="0"/>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This is just an example from Politehnica Bucharest.</a:t>
            </a:r>
          </a:p>
          <a:p>
            <a:pPr marL="0" lvl="0" indent="0" algn="l" rtl="0">
              <a:spcBef>
                <a:spcPts val="0"/>
              </a:spcBef>
              <a:spcAft>
                <a:spcPts val="0"/>
              </a:spcAft>
              <a:buNone/>
            </a:pPr>
            <a:endParaRPr lang="en-GB" noProof="0" dirty="0"/>
          </a:p>
        </p:txBody>
      </p:sp>
      <p:sp>
        <p:nvSpPr>
          <p:cNvPr id="249" name="Google Shape;249;p12:notes"/>
          <p:cNvSpPr txBox="1">
            <a:spLocks noGrp="1"/>
          </p:cNvSpPr>
          <p:nvPr>
            <p:ph type="sldNum" idx="12"/>
          </p:nvPr>
        </p:nvSpPr>
        <p:spPr>
          <a:xfrm>
            <a:off x="4143588" y="9119474"/>
            <a:ext cx="3169920" cy="481727"/>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3:notes"/>
          <p:cNvSpPr txBox="1">
            <a:spLocks noGrp="1"/>
          </p:cNvSpPr>
          <p:nvPr>
            <p:ph type="body" idx="1"/>
          </p:nvPr>
        </p:nvSpPr>
        <p:spPr>
          <a:xfrm>
            <a:off x="731520" y="4620578"/>
            <a:ext cx="5852160" cy="3780472"/>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i="1" noProof="0" dirty="0"/>
              <a:t>//presenter: teacher or student</a:t>
            </a:r>
            <a:endParaRPr lang="en-GB" noProof="0" dirty="0"/>
          </a:p>
          <a:p>
            <a:pPr marL="0" lvl="0" indent="0" algn="l" rtl="0">
              <a:spcBef>
                <a:spcPts val="0"/>
              </a:spcBef>
              <a:spcAft>
                <a:spcPts val="0"/>
              </a:spcAft>
              <a:buNone/>
            </a:pPr>
            <a:endParaRPr lang="en-GB" noProof="0" dirty="0"/>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This is just an example from Politehnica Bucharest.</a:t>
            </a:r>
          </a:p>
          <a:p>
            <a:pPr marL="0" lvl="0" indent="0" algn="l" rtl="0">
              <a:spcBef>
                <a:spcPts val="0"/>
              </a:spcBef>
              <a:spcAft>
                <a:spcPts val="0"/>
              </a:spcAft>
              <a:buNone/>
            </a:pPr>
            <a:endParaRPr lang="en-GB" noProof="0" dirty="0"/>
          </a:p>
        </p:txBody>
      </p:sp>
      <p:sp>
        <p:nvSpPr>
          <p:cNvPr id="255" name="Google Shape;255;p13:notes"/>
          <p:cNvSpPr txBox="1">
            <a:spLocks noGrp="1"/>
          </p:cNvSpPr>
          <p:nvPr>
            <p:ph type="sldNum" idx="12"/>
          </p:nvPr>
        </p:nvSpPr>
        <p:spPr>
          <a:xfrm>
            <a:off x="4143588" y="9119474"/>
            <a:ext cx="3169920" cy="481727"/>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4:notes"/>
          <p:cNvSpPr txBox="1">
            <a:spLocks noGrp="1"/>
          </p:cNvSpPr>
          <p:nvPr>
            <p:ph type="body" idx="1"/>
          </p:nvPr>
        </p:nvSpPr>
        <p:spPr>
          <a:xfrm>
            <a:off x="731520" y="4620578"/>
            <a:ext cx="5852160" cy="3780472"/>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i="1" noProof="0" dirty="0"/>
              <a:t>//presenter: teacher or student</a:t>
            </a:r>
            <a:endParaRPr lang="en-GB" noProof="0" dirty="0"/>
          </a:p>
          <a:p>
            <a:pPr marL="0" lvl="0" indent="0" algn="l" rtl="0">
              <a:spcBef>
                <a:spcPts val="0"/>
              </a:spcBef>
              <a:spcAft>
                <a:spcPts val="0"/>
              </a:spcAft>
              <a:buNone/>
            </a:pPr>
            <a:endParaRPr lang="en-GB" noProof="0" dirty="0"/>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This is just an example from Politehnica Bucharest.</a:t>
            </a:r>
          </a:p>
          <a:p>
            <a:pPr marL="0" lvl="0" indent="0" algn="l" rtl="0">
              <a:spcBef>
                <a:spcPts val="0"/>
              </a:spcBef>
              <a:spcAft>
                <a:spcPts val="0"/>
              </a:spcAft>
              <a:buNone/>
            </a:pPr>
            <a:endParaRPr lang="en-GB" noProof="0" dirty="0"/>
          </a:p>
        </p:txBody>
      </p:sp>
      <p:sp>
        <p:nvSpPr>
          <p:cNvPr id="261" name="Google Shape;261;p14:notes"/>
          <p:cNvSpPr txBox="1">
            <a:spLocks noGrp="1"/>
          </p:cNvSpPr>
          <p:nvPr>
            <p:ph type="sldNum" idx="12"/>
          </p:nvPr>
        </p:nvSpPr>
        <p:spPr>
          <a:xfrm>
            <a:off x="4143588" y="9119474"/>
            <a:ext cx="3169920" cy="481727"/>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5:notes"/>
          <p:cNvSpPr txBox="1">
            <a:spLocks noGrp="1"/>
          </p:cNvSpPr>
          <p:nvPr>
            <p:ph type="body" idx="1"/>
          </p:nvPr>
        </p:nvSpPr>
        <p:spPr>
          <a:xfrm>
            <a:off x="731520" y="4620578"/>
            <a:ext cx="5852160" cy="3780472"/>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i="1" noProof="0" dirty="0"/>
              <a:t>//presenter: teacher or student</a:t>
            </a:r>
            <a:endParaRPr lang="en-GB" noProof="0" dirty="0"/>
          </a:p>
          <a:p>
            <a:pPr marL="0" lvl="0" indent="0" algn="l" rtl="0">
              <a:spcBef>
                <a:spcPts val="0"/>
              </a:spcBef>
              <a:spcAft>
                <a:spcPts val="0"/>
              </a:spcAft>
              <a:buNone/>
            </a:pPr>
            <a:endParaRPr lang="en-GB" noProof="0" dirty="0"/>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This is just an example from Politehnica Bucharest.</a:t>
            </a:r>
          </a:p>
          <a:p>
            <a:pPr marL="0" lvl="0" indent="0" algn="l" rtl="0">
              <a:spcBef>
                <a:spcPts val="0"/>
              </a:spcBef>
              <a:spcAft>
                <a:spcPts val="0"/>
              </a:spcAft>
              <a:buNone/>
            </a:pPr>
            <a:endParaRPr lang="en-GB" noProof="0" dirty="0"/>
          </a:p>
        </p:txBody>
      </p:sp>
      <p:sp>
        <p:nvSpPr>
          <p:cNvPr id="267" name="Google Shape;267;p15:notes"/>
          <p:cNvSpPr txBox="1">
            <a:spLocks noGrp="1"/>
          </p:cNvSpPr>
          <p:nvPr>
            <p:ph type="sldNum" idx="12"/>
          </p:nvPr>
        </p:nvSpPr>
        <p:spPr>
          <a:xfrm>
            <a:off x="4143588" y="9119474"/>
            <a:ext cx="3169920" cy="481727"/>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6:notes"/>
          <p:cNvSpPr txBox="1">
            <a:spLocks noGrp="1"/>
          </p:cNvSpPr>
          <p:nvPr>
            <p:ph type="body" idx="1"/>
          </p:nvPr>
        </p:nvSpPr>
        <p:spPr>
          <a:xfrm>
            <a:off x="731520" y="4620578"/>
            <a:ext cx="5852160" cy="3780472"/>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i="1" noProof="0" dirty="0"/>
              <a:t>//presenter: teacher or student</a:t>
            </a:r>
            <a:endParaRPr lang="en-GB" noProof="0" dirty="0"/>
          </a:p>
          <a:p>
            <a:pPr marL="0" lvl="0" indent="0" algn="l" rtl="0">
              <a:spcBef>
                <a:spcPts val="0"/>
              </a:spcBef>
              <a:spcAft>
                <a:spcPts val="0"/>
              </a:spcAft>
              <a:buNone/>
            </a:pPr>
            <a:endParaRPr lang="en-GB" noProof="0" dirty="0"/>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This is just an example from Politehnica Bucharest.</a:t>
            </a:r>
          </a:p>
          <a:p>
            <a:pPr marL="0" lvl="0" indent="0" algn="l" rtl="0">
              <a:spcBef>
                <a:spcPts val="0"/>
              </a:spcBef>
              <a:spcAft>
                <a:spcPts val="0"/>
              </a:spcAft>
              <a:buNone/>
            </a:pPr>
            <a:endParaRPr lang="en-GB" noProof="0" dirty="0"/>
          </a:p>
        </p:txBody>
      </p:sp>
      <p:sp>
        <p:nvSpPr>
          <p:cNvPr id="273" name="Google Shape;273;p16:notes"/>
          <p:cNvSpPr txBox="1">
            <a:spLocks noGrp="1"/>
          </p:cNvSpPr>
          <p:nvPr>
            <p:ph type="sldNum" idx="12"/>
          </p:nvPr>
        </p:nvSpPr>
        <p:spPr>
          <a:xfrm>
            <a:off x="4143588" y="9119474"/>
            <a:ext cx="3169920" cy="481727"/>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7:notes"/>
          <p:cNvSpPr txBox="1">
            <a:spLocks noGrp="1"/>
          </p:cNvSpPr>
          <p:nvPr>
            <p:ph type="body" idx="1"/>
          </p:nvPr>
        </p:nvSpPr>
        <p:spPr>
          <a:xfrm>
            <a:off x="731520" y="4620578"/>
            <a:ext cx="5852160" cy="3780472"/>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dirty="0"/>
              <a:t>//</a:t>
            </a:r>
            <a:r>
              <a:rPr lang="en-RO" i="1" dirty="0"/>
              <a:t>presenter: student</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0" i="0" u="none" strike="noStrike" dirty="0">
                <a:solidFill>
                  <a:srgbClr val="000000"/>
                </a:solidFill>
                <a:effectLst/>
                <a:latin typeface="-webkit-standard"/>
              </a:rPr>
              <a:t>A HEI does not only mean lectures, laboratories, homework, and exams.</a:t>
            </a:r>
            <a:br>
              <a:rPr lang="en-GB" dirty="0"/>
            </a:br>
            <a:r>
              <a:rPr lang="en-GB" b="0" i="0" u="none" strike="noStrike" dirty="0">
                <a:solidFill>
                  <a:srgbClr val="000000"/>
                </a:solidFill>
                <a:effectLst/>
                <a:latin typeface="-webkit-standard"/>
              </a:rPr>
              <a:t>These are the basic building blocks, but beyond them, we have:</a:t>
            </a:r>
            <a:br>
              <a:rPr lang="en-GB" dirty="0"/>
            </a:br>
            <a:r>
              <a:rPr lang="en-GB" dirty="0"/>
              <a:t>- </a:t>
            </a:r>
            <a:r>
              <a:rPr lang="en-GB" b="0" i="0" u="none" strike="noStrike" dirty="0">
                <a:solidFill>
                  <a:srgbClr val="000000"/>
                </a:solidFill>
                <a:effectLst/>
                <a:latin typeface="-webkit-standard"/>
              </a:rPr>
              <a:t>Community</a:t>
            </a:r>
            <a:br>
              <a:rPr lang="en-GB" dirty="0"/>
            </a:br>
            <a:r>
              <a:rPr lang="en-GB" dirty="0"/>
              <a:t>- </a:t>
            </a:r>
            <a:r>
              <a:rPr lang="en-GB" b="0" i="0" u="none" strike="noStrike" dirty="0">
                <a:solidFill>
                  <a:srgbClr val="000000"/>
                </a:solidFill>
                <a:effectLst/>
                <a:latin typeface="-webkit-standard"/>
              </a:rPr>
              <a:t>Opportunities for community involvement and participation in numerous activities.</a:t>
            </a:r>
            <a:endParaRPr dirty="0"/>
          </a:p>
        </p:txBody>
      </p:sp>
      <p:sp>
        <p:nvSpPr>
          <p:cNvPr id="279" name="Google Shape;279;p17:notes"/>
          <p:cNvSpPr txBox="1">
            <a:spLocks noGrp="1"/>
          </p:cNvSpPr>
          <p:nvPr>
            <p:ph type="sldNum" idx="12"/>
          </p:nvPr>
        </p:nvSpPr>
        <p:spPr>
          <a:xfrm>
            <a:off x="4143588" y="9119474"/>
            <a:ext cx="3169920" cy="481727"/>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8:notes"/>
          <p:cNvSpPr txBox="1">
            <a:spLocks noGrp="1"/>
          </p:cNvSpPr>
          <p:nvPr>
            <p:ph type="body" idx="1"/>
          </p:nvPr>
        </p:nvSpPr>
        <p:spPr>
          <a:xfrm>
            <a:off x="731520" y="4620578"/>
            <a:ext cx="5852160" cy="3780472"/>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dirty="0"/>
              <a:t>//presenter: student</a:t>
            </a:r>
            <a:endParaRPr lang="en-US"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RO" dirty="0"/>
              <a:t>Insert relevant pictures from </a:t>
            </a:r>
            <a:r>
              <a:rPr lang="en-RO"/>
              <a:t>competitions </a:t>
            </a:r>
            <a:r>
              <a:rPr lang="en-IE" dirty="0"/>
              <a:t>and/</a:t>
            </a:r>
            <a:r>
              <a:rPr lang="en-RO"/>
              <a:t>or </a:t>
            </a:r>
            <a:r>
              <a:rPr lang="en-RO" dirty="0"/>
              <a:t>hackathons that are being organized in your HEI</a:t>
            </a:r>
          </a:p>
          <a:p>
            <a:pPr marL="0" lvl="0" indent="0" algn="l" rtl="0">
              <a:spcBef>
                <a:spcPts val="0"/>
              </a:spcBef>
              <a:spcAft>
                <a:spcPts val="0"/>
              </a:spcAft>
              <a:buNone/>
            </a:pPr>
            <a:r>
              <a:rPr lang="en-RO" dirty="0"/>
              <a:t>Duplicate </a:t>
            </a:r>
            <a:r>
              <a:rPr lang="en-RO"/>
              <a:t>as needed</a:t>
            </a:r>
            <a:endParaRPr dirty="0"/>
          </a:p>
        </p:txBody>
      </p:sp>
      <p:sp>
        <p:nvSpPr>
          <p:cNvPr id="286" name="Google Shape;286;p18:notes"/>
          <p:cNvSpPr txBox="1">
            <a:spLocks noGrp="1"/>
          </p:cNvSpPr>
          <p:nvPr>
            <p:ph type="sldNum" idx="12"/>
          </p:nvPr>
        </p:nvSpPr>
        <p:spPr>
          <a:xfrm>
            <a:off x="4143588" y="9119474"/>
            <a:ext cx="3169920" cy="481727"/>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20:notes"/>
          <p:cNvSpPr txBox="1">
            <a:spLocks noGrp="1"/>
          </p:cNvSpPr>
          <p:nvPr>
            <p:ph type="body" idx="1"/>
          </p:nvPr>
        </p:nvSpPr>
        <p:spPr>
          <a:xfrm>
            <a:off x="731520" y="4620578"/>
            <a:ext cx="5852160" cy="3780472"/>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i="1" noProof="0" dirty="0"/>
              <a:t>//presenter: student</a:t>
            </a:r>
            <a:endParaRPr lang="en-GB" noProof="0" dirty="0"/>
          </a:p>
          <a:p>
            <a:pPr marL="0" lvl="0" indent="0" algn="l" rtl="0">
              <a:spcBef>
                <a:spcPts val="0"/>
              </a:spcBef>
              <a:spcAft>
                <a:spcPts val="0"/>
              </a:spcAft>
              <a:buNone/>
            </a:pPr>
            <a:endParaRPr lang="en-GB" noProof="0" dirty="0"/>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Insert relevant pictures from summer schools and/or internships</a:t>
            </a:r>
          </a:p>
          <a:p>
            <a:pPr marL="0" lvl="0" indent="0" algn="l" rtl="0">
              <a:spcBef>
                <a:spcPts val="0"/>
              </a:spcBef>
              <a:spcAft>
                <a:spcPts val="0"/>
              </a:spcAft>
              <a:buNone/>
            </a:pPr>
            <a:r>
              <a:rPr lang="en-GB" noProof="0" dirty="0"/>
              <a:t>Duplicate as needed</a:t>
            </a:r>
          </a:p>
          <a:p>
            <a:pPr marL="0" marR="0" lvl="0" indent="0" algn="l" rtl="0">
              <a:lnSpc>
                <a:spcPct val="100000"/>
              </a:lnSpc>
              <a:spcBef>
                <a:spcPts val="0"/>
              </a:spcBef>
              <a:spcAft>
                <a:spcPts val="0"/>
              </a:spcAft>
              <a:buClr>
                <a:schemeClr val="dk1"/>
              </a:buClr>
              <a:buSzPts val="1200"/>
              <a:buFont typeface="Calibri"/>
              <a:buNone/>
            </a:pPr>
            <a:endParaRPr lang="en-GB" noProof="0" dirty="0"/>
          </a:p>
        </p:txBody>
      </p:sp>
      <p:sp>
        <p:nvSpPr>
          <p:cNvPr id="311" name="Google Shape;311;p20:notes"/>
          <p:cNvSpPr txBox="1">
            <a:spLocks noGrp="1"/>
          </p:cNvSpPr>
          <p:nvPr>
            <p:ph type="sldNum" idx="12"/>
          </p:nvPr>
        </p:nvSpPr>
        <p:spPr>
          <a:xfrm>
            <a:off x="4143588" y="9119474"/>
            <a:ext cx="3169920" cy="481727"/>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731520" y="4620578"/>
            <a:ext cx="5852160" cy="3780472"/>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i="1" noProof="0" dirty="0"/>
              <a:t>//the people presenting this ppt: 1-2 minutes on this slide</a:t>
            </a:r>
            <a:endParaRPr lang="en-GB" noProof="0" dirty="0"/>
          </a:p>
          <a:p>
            <a:pPr marL="0" marR="0" lvl="0" indent="0" algn="l" rtl="0">
              <a:lnSpc>
                <a:spcPct val="100000"/>
              </a:lnSpc>
              <a:spcBef>
                <a:spcPts val="0"/>
              </a:spcBef>
              <a:spcAft>
                <a:spcPts val="0"/>
              </a:spcAft>
              <a:buClr>
                <a:schemeClr val="dk1"/>
              </a:buClr>
              <a:buSzPts val="1200"/>
              <a:buFont typeface="Calibri"/>
              <a:buNone/>
            </a:pPr>
            <a:endParaRPr lang="en-GB" i="1" noProof="0" dirty="0"/>
          </a:p>
          <a:p>
            <a:pPr marL="0" lvl="0" indent="0" algn="l" rtl="0">
              <a:spcBef>
                <a:spcPts val="0"/>
              </a:spcBef>
              <a:spcAft>
                <a:spcPts val="0"/>
              </a:spcAft>
              <a:buNone/>
            </a:pPr>
            <a:r>
              <a:rPr lang="en-GB" noProof="0" dirty="0"/>
              <a:t>! This slide should always be updated</a:t>
            </a:r>
          </a:p>
          <a:p>
            <a:pPr marL="0" lvl="0" indent="0" algn="l" rtl="0">
              <a:spcBef>
                <a:spcPts val="0"/>
              </a:spcBef>
              <a:spcAft>
                <a:spcPts val="0"/>
              </a:spcAft>
              <a:buNone/>
            </a:pPr>
            <a:r>
              <a:rPr lang="en-GB" sz="1200" b="1" i="0" noProof="0" dirty="0">
                <a:solidFill>
                  <a:schemeClr val="dk1"/>
                </a:solidFill>
                <a:latin typeface="Calibri"/>
                <a:ea typeface="Calibri"/>
                <a:cs typeface="Calibri"/>
                <a:sym typeface="Calibri"/>
              </a:rPr>
              <a:t>Recommendation:</a:t>
            </a:r>
            <a:endParaRPr lang="en-GB" noProof="0" dirty="0"/>
          </a:p>
          <a:p>
            <a:pPr marL="0" lvl="0" indent="0" algn="l" rtl="0">
              <a:spcBef>
                <a:spcPts val="0"/>
              </a:spcBef>
              <a:spcAft>
                <a:spcPts val="0"/>
              </a:spcAft>
              <a:buNone/>
            </a:pPr>
            <a:r>
              <a:rPr lang="en-GB" sz="1200" b="0" i="0" noProof="0" dirty="0">
                <a:solidFill>
                  <a:schemeClr val="dk1"/>
                </a:solidFill>
                <a:latin typeface="Calibri"/>
                <a:ea typeface="Calibri"/>
                <a:cs typeface="Calibri"/>
                <a:sym typeface="Calibri"/>
              </a:rPr>
              <a:t>- 1-2 teachers/teaching assistants + 3-4 students </a:t>
            </a:r>
          </a:p>
        </p:txBody>
      </p:sp>
      <p:sp>
        <p:nvSpPr>
          <p:cNvPr id="115" name="Google Shape;115;p2:notes"/>
          <p:cNvSpPr txBox="1">
            <a:spLocks noGrp="1"/>
          </p:cNvSpPr>
          <p:nvPr>
            <p:ph type="sldNum" idx="12"/>
          </p:nvPr>
        </p:nvSpPr>
        <p:spPr>
          <a:xfrm>
            <a:off x="4143588" y="9119474"/>
            <a:ext cx="3169920" cy="481727"/>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21:notes"/>
          <p:cNvSpPr txBox="1">
            <a:spLocks noGrp="1"/>
          </p:cNvSpPr>
          <p:nvPr>
            <p:ph type="body" idx="1"/>
          </p:nvPr>
        </p:nvSpPr>
        <p:spPr>
          <a:xfrm>
            <a:off x="731520" y="4620578"/>
            <a:ext cx="5852160" cy="3780472"/>
          </a:xfrm>
          <a:prstGeom prst="rect">
            <a:avLst/>
          </a:prstGeom>
          <a:noFill/>
          <a:ln>
            <a:noFill/>
          </a:ln>
        </p:spPr>
        <p:txBody>
          <a:bodyPr spcFirstLastPara="1" wrap="square" lIns="96650" tIns="48325" rIns="96650" bIns="48325" anchor="t" anchorCtr="0">
            <a:noAutofit/>
          </a:bodyPr>
          <a:lstStyle/>
          <a:p>
            <a:pPr marL="0" indent="0">
              <a:buClr>
                <a:schemeClr val="dk1"/>
              </a:buClr>
              <a:buSzPts val="1200"/>
            </a:pPr>
            <a:r>
              <a:rPr lang="en-GB" i="1" noProof="0" dirty="0"/>
              <a:t>Logo and graphics: Wikimedia Commons</a:t>
            </a:r>
          </a:p>
          <a:p>
            <a:pPr marL="0" indent="0">
              <a:buSzPts val="1200"/>
            </a:pPr>
            <a:endParaRPr lang="en-GB" i="1" noProof="0" dirty="0"/>
          </a:p>
          <a:p>
            <a:pPr marL="0" marR="0" lvl="0" indent="0" algn="l">
              <a:lnSpc>
                <a:spcPct val="100000"/>
              </a:lnSpc>
              <a:spcBef>
                <a:spcPts val="0"/>
              </a:spcBef>
              <a:spcAft>
                <a:spcPts val="0"/>
              </a:spcAft>
              <a:buSzPts val="1200"/>
              <a:buFont typeface="Calibri"/>
              <a:buNone/>
            </a:pPr>
            <a:r>
              <a:rPr lang="en-GB" i="1" noProof="0" dirty="0"/>
              <a:t>//presenter: student</a:t>
            </a:r>
            <a:endParaRPr lang="en-GB" noProof="0" dirty="0"/>
          </a:p>
          <a:p>
            <a:pPr marL="0" lvl="0" indent="0" algn="l" rtl="0">
              <a:spcBef>
                <a:spcPts val="0"/>
              </a:spcBef>
              <a:spcAft>
                <a:spcPts val="0"/>
              </a:spcAft>
              <a:buNone/>
            </a:pPr>
            <a:endParaRPr lang="en-GB" noProof="0" dirty="0"/>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Insert map of Erasmus mobilities available in your HEI</a:t>
            </a:r>
          </a:p>
        </p:txBody>
      </p:sp>
      <p:sp>
        <p:nvSpPr>
          <p:cNvPr id="322" name="Google Shape;322;p21:notes"/>
          <p:cNvSpPr txBox="1">
            <a:spLocks noGrp="1"/>
          </p:cNvSpPr>
          <p:nvPr>
            <p:ph type="sldNum" idx="12"/>
          </p:nvPr>
        </p:nvSpPr>
        <p:spPr>
          <a:xfrm>
            <a:off x="4143588" y="9119474"/>
            <a:ext cx="3169920" cy="481727"/>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22:notes"/>
          <p:cNvSpPr txBox="1">
            <a:spLocks noGrp="1"/>
          </p:cNvSpPr>
          <p:nvPr>
            <p:ph type="body" idx="1"/>
          </p:nvPr>
        </p:nvSpPr>
        <p:spPr>
          <a:xfrm>
            <a:off x="731520" y="4620578"/>
            <a:ext cx="5852160" cy="3780472"/>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i="1" noProof="0" dirty="0"/>
              <a:t>//presenter: student</a:t>
            </a:r>
            <a:endParaRPr lang="en-GB" noProof="0" dirty="0"/>
          </a:p>
          <a:p>
            <a:pPr marL="0" lvl="0" indent="0" algn="l" rtl="0">
              <a:spcBef>
                <a:spcPts val="0"/>
              </a:spcBef>
              <a:spcAft>
                <a:spcPts val="0"/>
              </a:spcAft>
              <a:buNone/>
            </a:pPr>
            <a:endParaRPr lang="en-GB" noProof="0" dirty="0"/>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Insert relevant pictures from fun activities that are being organized in your HEI</a:t>
            </a:r>
          </a:p>
          <a:p>
            <a:pPr marL="0" lvl="0" indent="0" algn="l" rtl="0">
              <a:spcBef>
                <a:spcPts val="0"/>
              </a:spcBef>
              <a:spcAft>
                <a:spcPts val="0"/>
              </a:spcAft>
              <a:buNone/>
            </a:pPr>
            <a:r>
              <a:rPr lang="en-GB" noProof="0" dirty="0"/>
              <a:t>Duplicate as needed</a:t>
            </a:r>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The highlight should be on community</a:t>
            </a:r>
          </a:p>
        </p:txBody>
      </p:sp>
      <p:sp>
        <p:nvSpPr>
          <p:cNvPr id="335" name="Google Shape;335;p22:notes"/>
          <p:cNvSpPr txBox="1">
            <a:spLocks noGrp="1"/>
          </p:cNvSpPr>
          <p:nvPr>
            <p:ph type="sldNum" idx="12"/>
          </p:nvPr>
        </p:nvSpPr>
        <p:spPr>
          <a:xfrm>
            <a:off x="4143588" y="9119474"/>
            <a:ext cx="3169920" cy="481727"/>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23:notes"/>
          <p:cNvSpPr txBox="1">
            <a:spLocks noGrp="1"/>
          </p:cNvSpPr>
          <p:nvPr>
            <p:ph type="body" idx="1"/>
          </p:nvPr>
        </p:nvSpPr>
        <p:spPr>
          <a:xfrm>
            <a:off x="731520" y="4620578"/>
            <a:ext cx="5852160" cy="3780472"/>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i="1" noProof="0" dirty="0"/>
              <a:t>//presenter: student</a:t>
            </a:r>
            <a:endParaRPr lang="en-GB" noProof="0" dirty="0"/>
          </a:p>
          <a:p>
            <a:pPr marL="0" lvl="0" indent="0" algn="l" rtl="0">
              <a:spcBef>
                <a:spcPts val="0"/>
              </a:spcBef>
              <a:spcAft>
                <a:spcPts val="0"/>
              </a:spcAft>
              <a:buNone/>
            </a:pPr>
            <a:endParaRPr lang="en-GB" noProof="0" dirty="0"/>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Insert relevant pictures from volunteering events or NGOs that are being organized in your HEI</a:t>
            </a:r>
          </a:p>
        </p:txBody>
      </p:sp>
      <p:sp>
        <p:nvSpPr>
          <p:cNvPr id="346" name="Google Shape;346;p23:notes"/>
          <p:cNvSpPr txBox="1">
            <a:spLocks noGrp="1"/>
          </p:cNvSpPr>
          <p:nvPr>
            <p:ph type="sldNum" idx="12"/>
          </p:nvPr>
        </p:nvSpPr>
        <p:spPr>
          <a:xfrm>
            <a:off x="4143588" y="9119474"/>
            <a:ext cx="3169920" cy="481727"/>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24:notes"/>
          <p:cNvSpPr txBox="1">
            <a:spLocks noGrp="1"/>
          </p:cNvSpPr>
          <p:nvPr>
            <p:ph type="body" idx="1"/>
          </p:nvPr>
        </p:nvSpPr>
        <p:spPr>
          <a:xfrm>
            <a:off x="731520" y="4620578"/>
            <a:ext cx="5852160" cy="3780472"/>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i="1" noProof="0" dirty="0"/>
              <a:t>//presenter: teacher</a:t>
            </a:r>
            <a:endParaRPr lang="en-GB" noProof="0" dirty="0"/>
          </a:p>
          <a:p>
            <a:pPr marL="0" lvl="0" indent="0" algn="l" rtl="0">
              <a:spcBef>
                <a:spcPts val="0"/>
              </a:spcBef>
              <a:spcAft>
                <a:spcPts val="0"/>
              </a:spcAft>
              <a:buNone/>
            </a:pPr>
            <a:endParaRPr lang="en-GB" noProof="0" dirty="0"/>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Insert relevant pictures from research facilities or labs that are in your HEI</a:t>
            </a:r>
          </a:p>
          <a:p>
            <a:pPr marL="0" lvl="0" indent="0" algn="l" rtl="0">
              <a:spcBef>
                <a:spcPts val="0"/>
              </a:spcBef>
              <a:spcAft>
                <a:spcPts val="0"/>
              </a:spcAft>
              <a:buNone/>
            </a:pPr>
            <a:r>
              <a:rPr lang="en-GB" noProof="0" dirty="0"/>
              <a:t>Duplicate as needed</a:t>
            </a:r>
          </a:p>
          <a:p>
            <a:pPr marL="0" lvl="0" indent="0" algn="l" rtl="0">
              <a:spcBef>
                <a:spcPts val="0"/>
              </a:spcBef>
              <a:spcAft>
                <a:spcPts val="0"/>
              </a:spcAft>
              <a:buNone/>
            </a:pPr>
            <a:endParaRPr lang="en-GB" noProof="0" dirty="0"/>
          </a:p>
        </p:txBody>
      </p:sp>
      <p:sp>
        <p:nvSpPr>
          <p:cNvPr id="370" name="Google Shape;370;p24:notes"/>
          <p:cNvSpPr txBox="1">
            <a:spLocks noGrp="1"/>
          </p:cNvSpPr>
          <p:nvPr>
            <p:ph type="sldNum" idx="12"/>
          </p:nvPr>
        </p:nvSpPr>
        <p:spPr>
          <a:xfrm>
            <a:off x="4143588" y="9119474"/>
            <a:ext cx="3169920" cy="481727"/>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26:notes"/>
          <p:cNvSpPr txBox="1">
            <a:spLocks noGrp="1"/>
          </p:cNvSpPr>
          <p:nvPr>
            <p:ph type="body" idx="1"/>
          </p:nvPr>
        </p:nvSpPr>
        <p:spPr>
          <a:xfrm>
            <a:off x="731520" y="4620578"/>
            <a:ext cx="5852160" cy="3780472"/>
          </a:xfrm>
          <a:prstGeom prst="rect">
            <a:avLst/>
          </a:prstGeom>
          <a:noFill/>
          <a:ln>
            <a:noFill/>
          </a:ln>
        </p:spPr>
        <p:txBody>
          <a:bodyPr spcFirstLastPara="1" wrap="square" lIns="96650" tIns="48325" rIns="96650" bIns="48325" anchor="t" anchorCtr="0">
            <a:noAutofit/>
          </a:bodyPr>
          <a:lstStyle/>
          <a:p>
            <a:pPr algn="l"/>
            <a:r>
              <a:rPr lang="en-GB" b="0" i="0" u="none" strike="noStrike" noProof="0" dirty="0">
                <a:solidFill>
                  <a:srgbClr val="000000"/>
                </a:solidFill>
                <a:effectLst/>
              </a:rPr>
              <a:t>Optional</a:t>
            </a:r>
            <a:br>
              <a:rPr lang="en-GB" b="0" i="0" u="none" strike="noStrike" noProof="0" dirty="0">
                <a:solidFill>
                  <a:srgbClr val="000000"/>
                </a:solidFill>
                <a:effectLst/>
              </a:rPr>
            </a:br>
            <a:r>
              <a:rPr lang="en-GB" b="0" i="0" u="none" strike="noStrike" noProof="0" dirty="0">
                <a:solidFill>
                  <a:srgbClr val="000000"/>
                </a:solidFill>
                <a:effectLst/>
              </a:rPr>
              <a:t>Some examples of companies in IT&amp;C &amp; Automation – focusing on more well-known companies.</a:t>
            </a:r>
          </a:p>
          <a:p>
            <a:pPr algn="l"/>
            <a:r>
              <a:rPr lang="en-GB" b="0" i="0" u="none" strike="noStrike" noProof="0" dirty="0">
                <a:solidFill>
                  <a:srgbClr val="000000"/>
                </a:solidFill>
                <a:effectLst/>
              </a:rPr>
              <a:t>Depending on the audience – support questions such as:</a:t>
            </a:r>
            <a:br>
              <a:rPr lang="en-GB" b="0" i="0" u="none" strike="noStrike" noProof="0" dirty="0">
                <a:solidFill>
                  <a:srgbClr val="000000"/>
                </a:solidFill>
                <a:effectLst/>
              </a:rPr>
            </a:br>
            <a:r>
              <a:rPr lang="en-GB" b="0" i="0" u="none" strike="noStrike" noProof="0" dirty="0">
                <a:solidFill>
                  <a:srgbClr val="000000"/>
                </a:solidFill>
                <a:effectLst/>
              </a:rPr>
              <a:t>How many such companies that hire &lt;HEI&gt; graduates do you think there are in &lt;country&gt;?</a:t>
            </a:r>
            <a:br>
              <a:rPr lang="en-GB" b="0" i="0" u="none" strike="noStrike" noProof="0" dirty="0">
                <a:solidFill>
                  <a:srgbClr val="000000"/>
                </a:solidFill>
                <a:effectLst/>
              </a:rPr>
            </a:br>
            <a:r>
              <a:rPr lang="en-GB" b="0" i="0" u="none" strike="noStrike" noProof="0" dirty="0">
                <a:solidFill>
                  <a:srgbClr val="000000"/>
                </a:solidFill>
                <a:effectLst/>
              </a:rPr>
              <a:t>Do you think there are more or fewer job opportunities than graduates?</a:t>
            </a:r>
            <a:br>
              <a:rPr lang="en-GB" b="0" i="0" u="none" strike="noStrike" noProof="0" dirty="0">
                <a:solidFill>
                  <a:srgbClr val="000000"/>
                </a:solidFill>
                <a:effectLst/>
              </a:rPr>
            </a:br>
            <a:r>
              <a:rPr lang="en-GB" b="0" i="0" u="none" strike="noStrike" noProof="0" dirty="0">
                <a:solidFill>
                  <a:srgbClr val="000000"/>
                </a:solidFill>
                <a:effectLst/>
              </a:rPr>
              <a:t>What job do you think you could have at these companies?</a:t>
            </a:r>
            <a:br>
              <a:rPr lang="en-GB" b="0" i="0" u="none" strike="noStrike" noProof="0" dirty="0">
                <a:solidFill>
                  <a:srgbClr val="000000"/>
                </a:solidFill>
                <a:effectLst/>
              </a:rPr>
            </a:br>
            <a:r>
              <a:rPr lang="en-GB" b="0" i="0" u="none" strike="noStrike" noProof="0" dirty="0">
                <a:solidFill>
                  <a:srgbClr val="000000"/>
                </a:solidFill>
                <a:effectLst/>
              </a:rPr>
              <a:t>If the answer is 'programmer' – provide other examples: IT Architect, Technical Leader, DevOps Infrastructure Architect, Platform Integration Engineer, Advanced Project Engineer, Data Science Manager, Technical Project Leader for Instrument Clusters, Hardware Project Leader, Rapid Prototyping SW Developer/Architect, 5G Protocol Engineer, DevOps Automation Engineer, QA Software Engineer – etc.</a:t>
            </a:r>
          </a:p>
          <a:p>
            <a:pPr marL="0" lvl="0" indent="0" algn="l" rtl="0">
              <a:spcBef>
                <a:spcPts val="0"/>
              </a:spcBef>
              <a:spcAft>
                <a:spcPts val="0"/>
              </a:spcAft>
              <a:buNone/>
            </a:pPr>
            <a:br>
              <a:rPr lang="en-GB" noProof="0" dirty="0"/>
            </a:br>
            <a:endParaRPr lang="en-GB" noProof="0" dirty="0"/>
          </a:p>
        </p:txBody>
      </p:sp>
      <p:sp>
        <p:nvSpPr>
          <p:cNvPr id="395" name="Google Shape;395;p26:notes"/>
          <p:cNvSpPr txBox="1">
            <a:spLocks noGrp="1"/>
          </p:cNvSpPr>
          <p:nvPr>
            <p:ph type="sldNum" idx="12"/>
          </p:nvPr>
        </p:nvSpPr>
        <p:spPr>
          <a:xfrm>
            <a:off x="4143588" y="9119474"/>
            <a:ext cx="3169920" cy="481727"/>
          </a:xfrm>
          <a:prstGeom prst="rect">
            <a:avLst/>
          </a:prstGeom>
          <a:noFill/>
          <a:ln>
            <a:noFill/>
          </a:ln>
        </p:spPr>
        <p:txBody>
          <a:bodyPr spcFirstLastPara="1" wrap="square" lIns="96650" tIns="48325" rIns="96650" bIns="483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a:extLst>
            <a:ext uri="{FF2B5EF4-FFF2-40B4-BE49-F238E27FC236}">
              <a16:creationId xmlns:a16="http://schemas.microsoft.com/office/drawing/2014/main" id="{F5E973B4-B72D-F927-6A16-CA4A1D321E9E}"/>
            </a:ext>
          </a:extLst>
        </p:cNvPr>
        <p:cNvGrpSpPr/>
        <p:nvPr/>
      </p:nvGrpSpPr>
      <p:grpSpPr>
        <a:xfrm>
          <a:off x="0" y="0"/>
          <a:ext cx="0" cy="0"/>
          <a:chOff x="0" y="0"/>
          <a:chExt cx="0" cy="0"/>
        </a:xfrm>
      </p:grpSpPr>
      <p:sp>
        <p:nvSpPr>
          <p:cNvPr id="393" name="Google Shape;393;p26:notes">
            <a:extLst>
              <a:ext uri="{FF2B5EF4-FFF2-40B4-BE49-F238E27FC236}">
                <a16:creationId xmlns:a16="http://schemas.microsoft.com/office/drawing/2014/main" id="{D8994745-2C3F-B369-0B77-17E2541F91F5}"/>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26:notes">
            <a:extLst>
              <a:ext uri="{FF2B5EF4-FFF2-40B4-BE49-F238E27FC236}">
                <a16:creationId xmlns:a16="http://schemas.microsoft.com/office/drawing/2014/main" id="{8614B62D-F1C2-C4A3-414A-C1962EB33DF1}"/>
              </a:ext>
            </a:extLst>
          </p:cNvPr>
          <p:cNvSpPr txBox="1">
            <a:spLocks noGrp="1"/>
          </p:cNvSpPr>
          <p:nvPr>
            <p:ph type="body" idx="1"/>
          </p:nvPr>
        </p:nvSpPr>
        <p:spPr>
          <a:xfrm>
            <a:off x="731520" y="4620578"/>
            <a:ext cx="5852160" cy="3780472"/>
          </a:xfrm>
          <a:prstGeom prst="rect">
            <a:avLst/>
          </a:prstGeom>
          <a:noFill/>
          <a:ln>
            <a:noFill/>
          </a:ln>
        </p:spPr>
        <p:txBody>
          <a:bodyPr spcFirstLastPara="1" wrap="square" lIns="96650" tIns="48325" rIns="96650" bIns="48325" anchor="t" anchorCtr="0">
            <a:noAutofit/>
          </a:bodyPr>
          <a:lstStyle/>
          <a:p>
            <a:pPr algn="l"/>
            <a:r>
              <a:rPr lang="en-GB" b="0" i="0" u="none" strike="noStrike" dirty="0">
                <a:solidFill>
                  <a:srgbClr val="000000"/>
                </a:solidFill>
                <a:effectLst/>
              </a:rPr>
              <a:t>Optional</a:t>
            </a:r>
            <a:br>
              <a:rPr lang="en-GB" b="0" i="0" u="none" strike="noStrike" dirty="0">
                <a:solidFill>
                  <a:srgbClr val="000000"/>
                </a:solidFill>
                <a:effectLst/>
              </a:rPr>
            </a:br>
            <a:r>
              <a:rPr lang="en-GB" b="0" i="0" u="none" strike="noStrike" dirty="0">
                <a:solidFill>
                  <a:srgbClr val="000000"/>
                </a:solidFill>
                <a:effectLst/>
              </a:rPr>
              <a:t>Some examples of companies in IT&amp;C &amp; Automation – focusing on more well-known companies.</a:t>
            </a:r>
          </a:p>
          <a:p>
            <a:pPr algn="l"/>
            <a:r>
              <a:rPr lang="en-GB" b="0" i="0" u="none" strike="noStrike" dirty="0">
                <a:solidFill>
                  <a:srgbClr val="000000"/>
                </a:solidFill>
                <a:effectLst/>
              </a:rPr>
              <a:t>Depending on the audience – support questions such as:</a:t>
            </a:r>
            <a:br>
              <a:rPr lang="en-GB" b="0" i="0" u="none" strike="noStrike" dirty="0">
                <a:solidFill>
                  <a:srgbClr val="000000"/>
                </a:solidFill>
                <a:effectLst/>
              </a:rPr>
            </a:br>
            <a:r>
              <a:rPr lang="en-GB" b="0" i="0" u="none" strike="noStrike" dirty="0">
                <a:solidFill>
                  <a:srgbClr val="000000"/>
                </a:solidFill>
                <a:effectLst/>
              </a:rPr>
              <a:t>How many such companies that hire &lt;HEI&gt; graduates do you think there are in &lt;country&gt;?</a:t>
            </a:r>
            <a:br>
              <a:rPr lang="en-GB" b="0" i="0" u="none" strike="noStrike" dirty="0">
                <a:solidFill>
                  <a:srgbClr val="000000"/>
                </a:solidFill>
                <a:effectLst/>
              </a:rPr>
            </a:br>
            <a:r>
              <a:rPr lang="en-GB" b="0" i="0" u="none" strike="noStrike" dirty="0">
                <a:solidFill>
                  <a:srgbClr val="000000"/>
                </a:solidFill>
                <a:effectLst/>
              </a:rPr>
              <a:t>Do you think there are more or fewer job opportunities than graduates?</a:t>
            </a:r>
            <a:br>
              <a:rPr lang="en-GB" b="0" i="0" u="none" strike="noStrike" dirty="0">
                <a:solidFill>
                  <a:srgbClr val="000000"/>
                </a:solidFill>
                <a:effectLst/>
              </a:rPr>
            </a:br>
            <a:r>
              <a:rPr lang="en-GB" b="0" i="0" u="none" strike="noStrike" dirty="0">
                <a:solidFill>
                  <a:srgbClr val="000000"/>
                </a:solidFill>
                <a:effectLst/>
              </a:rPr>
              <a:t>What job do you think you could have at these companies?</a:t>
            </a:r>
            <a:br>
              <a:rPr lang="en-GB" b="0" i="0" u="none" strike="noStrike" dirty="0">
                <a:solidFill>
                  <a:srgbClr val="000000"/>
                </a:solidFill>
                <a:effectLst/>
              </a:rPr>
            </a:br>
            <a:r>
              <a:rPr lang="en-GB" b="0" i="0" u="none" strike="noStrike" dirty="0">
                <a:solidFill>
                  <a:srgbClr val="000000"/>
                </a:solidFill>
                <a:effectLst/>
              </a:rPr>
              <a:t>If the answer is 'programmer' – provide other examples: IT Architect, Technical Leader, DevOps Infrastructure Architect, Platform Integration Engineer, Advanced Project Engineer, Data Science Manager, Technical Project Leader for Instrument Clusters, Hardware Project Leader, Rapid Prototyping SW Developer/Architect, 5G Protocol Engineer, DevOps Automation Engineer, QA Software Engineer – etc.</a:t>
            </a:r>
          </a:p>
          <a:p>
            <a:pPr marL="0" lvl="0" indent="0" algn="l" rtl="0">
              <a:spcBef>
                <a:spcPts val="0"/>
              </a:spcBef>
              <a:spcAft>
                <a:spcPts val="0"/>
              </a:spcAft>
              <a:buNone/>
            </a:pPr>
            <a:br>
              <a:rPr lang="en-GB" dirty="0"/>
            </a:br>
            <a:endParaRPr lang="en-GB" dirty="0"/>
          </a:p>
        </p:txBody>
      </p:sp>
      <p:sp>
        <p:nvSpPr>
          <p:cNvPr id="395" name="Google Shape;395;p26:notes">
            <a:extLst>
              <a:ext uri="{FF2B5EF4-FFF2-40B4-BE49-F238E27FC236}">
                <a16:creationId xmlns:a16="http://schemas.microsoft.com/office/drawing/2014/main" id="{E9906920-E542-41E5-5129-92BA98707605}"/>
              </a:ext>
            </a:extLst>
          </p:cNvPr>
          <p:cNvSpPr txBox="1">
            <a:spLocks noGrp="1"/>
          </p:cNvSpPr>
          <p:nvPr>
            <p:ph type="sldNum" idx="12"/>
          </p:nvPr>
        </p:nvSpPr>
        <p:spPr>
          <a:xfrm>
            <a:off x="4143588" y="9119474"/>
            <a:ext cx="3169920" cy="481727"/>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3481405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3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30:notes"/>
          <p:cNvSpPr txBox="1">
            <a:spLocks noGrp="1"/>
          </p:cNvSpPr>
          <p:nvPr>
            <p:ph type="body" idx="1"/>
          </p:nvPr>
        </p:nvSpPr>
        <p:spPr>
          <a:xfrm>
            <a:off x="731520" y="4620578"/>
            <a:ext cx="5852160" cy="3780472"/>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GB" noProof="0" dirty="0"/>
              <a:t>The next slides should be focused on how to get admitted to your HEI </a:t>
            </a:r>
            <a:r>
              <a:rPr lang="en-GB" noProof="0" dirty="0">
                <a:sym typeface="Wingdings" pitchFamily="2" charset="2"/>
              </a:rPr>
              <a:t></a:t>
            </a:r>
            <a:endParaRPr lang="en-GB" noProof="0" dirty="0"/>
          </a:p>
        </p:txBody>
      </p:sp>
      <p:sp>
        <p:nvSpPr>
          <p:cNvPr id="484" name="Google Shape;484;p30:notes"/>
          <p:cNvSpPr txBox="1">
            <a:spLocks noGrp="1"/>
          </p:cNvSpPr>
          <p:nvPr>
            <p:ph type="sldNum" idx="12"/>
          </p:nvPr>
        </p:nvSpPr>
        <p:spPr>
          <a:xfrm>
            <a:off x="4143588" y="9119474"/>
            <a:ext cx="3169920" cy="481727"/>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3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35:notes"/>
          <p:cNvSpPr txBox="1">
            <a:spLocks noGrp="1"/>
          </p:cNvSpPr>
          <p:nvPr>
            <p:ph type="body" idx="1"/>
          </p:nvPr>
        </p:nvSpPr>
        <p:spPr>
          <a:xfrm>
            <a:off x="731520" y="4620578"/>
            <a:ext cx="5852160" cy="3780472"/>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GB" noProof="0" dirty="0"/>
              <a:t>Final slide:</a:t>
            </a:r>
            <a:br>
              <a:rPr lang="en-GB" noProof="0" dirty="0"/>
            </a:br>
            <a:r>
              <a:rPr lang="en-GB" noProof="0" dirty="0"/>
              <a:t>- Logo</a:t>
            </a:r>
          </a:p>
          <a:p>
            <a:pPr marL="171450" lvl="0" indent="-171450" algn="l" rtl="0">
              <a:spcBef>
                <a:spcPts val="0"/>
              </a:spcBef>
              <a:spcAft>
                <a:spcPts val="0"/>
              </a:spcAft>
              <a:buFontTx/>
              <a:buChar char="-"/>
            </a:pPr>
            <a:r>
              <a:rPr lang="en-GB" noProof="0" dirty="0"/>
              <a:t>QR Code</a:t>
            </a:r>
          </a:p>
          <a:p>
            <a:pPr marL="171450" lvl="0" indent="-171450" algn="l" rtl="0">
              <a:spcBef>
                <a:spcPts val="0"/>
              </a:spcBef>
              <a:spcAft>
                <a:spcPts val="0"/>
              </a:spcAft>
              <a:buFontTx/>
              <a:buChar char="-"/>
            </a:pPr>
            <a:r>
              <a:rPr lang="en-GB" noProof="0" dirty="0"/>
              <a:t>Relevant links for your HEI/faculty</a:t>
            </a:r>
          </a:p>
        </p:txBody>
      </p:sp>
      <p:sp>
        <p:nvSpPr>
          <p:cNvPr id="532" name="Google Shape;532;p35:notes"/>
          <p:cNvSpPr txBox="1">
            <a:spLocks noGrp="1"/>
          </p:cNvSpPr>
          <p:nvPr>
            <p:ph type="sldNum" idx="12"/>
          </p:nvPr>
        </p:nvSpPr>
        <p:spPr>
          <a:xfrm>
            <a:off x="4143588" y="9119474"/>
            <a:ext cx="3169920" cy="481727"/>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4:notes"/>
          <p:cNvSpPr txBox="1">
            <a:spLocks noGrp="1"/>
          </p:cNvSpPr>
          <p:nvPr>
            <p:ph type="body" idx="1"/>
          </p:nvPr>
        </p:nvSpPr>
        <p:spPr>
          <a:xfrm>
            <a:off x="731520" y="4620578"/>
            <a:ext cx="5852160" cy="3780472"/>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GB" noProof="0" dirty="0"/>
              <a:t>Purpose of this part: introducing the differences between </a:t>
            </a:r>
            <a:r>
              <a:rPr lang="en-GB" noProof="0" dirty="0" err="1"/>
              <a:t>highschool</a:t>
            </a:r>
            <a:r>
              <a:rPr lang="en-GB" noProof="0" dirty="0"/>
              <a:t> and HEI; highlight why is it important to pick an institution with a strong community</a:t>
            </a:r>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Every HEI should define here what are the main differences (in their country/region) between </a:t>
            </a:r>
            <a:r>
              <a:rPr lang="en-GB" noProof="0" dirty="0" err="1"/>
              <a:t>highschool</a:t>
            </a:r>
            <a:r>
              <a:rPr lang="en-GB" noProof="0" dirty="0"/>
              <a:t> and HEIs. </a:t>
            </a:r>
          </a:p>
        </p:txBody>
      </p:sp>
      <p:sp>
        <p:nvSpPr>
          <p:cNvPr id="143" name="Google Shape;143;p4:notes"/>
          <p:cNvSpPr txBox="1">
            <a:spLocks noGrp="1"/>
          </p:cNvSpPr>
          <p:nvPr>
            <p:ph type="sldNum" idx="12"/>
          </p:nvPr>
        </p:nvSpPr>
        <p:spPr>
          <a:xfrm>
            <a:off x="4143588" y="9119474"/>
            <a:ext cx="3169920" cy="481727"/>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5:notes"/>
          <p:cNvSpPr txBox="1">
            <a:spLocks noGrp="1"/>
          </p:cNvSpPr>
          <p:nvPr>
            <p:ph type="body" idx="1"/>
          </p:nvPr>
        </p:nvSpPr>
        <p:spPr>
          <a:xfrm>
            <a:off x="731520" y="4620578"/>
            <a:ext cx="5852160" cy="3780472"/>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dirty="0"/>
              <a:t>Insert an actual image from a course from your HEI</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General ideas:</a:t>
            </a:r>
            <a:endParaRPr dirty="0"/>
          </a:p>
          <a:p>
            <a:pPr marL="171450" lvl="0" indent="-171450" algn="l" rtl="0">
              <a:spcBef>
                <a:spcPts val="0"/>
              </a:spcBef>
              <a:spcAft>
                <a:spcPts val="0"/>
              </a:spcAft>
              <a:buClr>
                <a:schemeClr val="dk1"/>
              </a:buClr>
              <a:buSzPts val="1200"/>
              <a:buFont typeface="Calibri"/>
              <a:buChar char="-"/>
            </a:pPr>
            <a:r>
              <a:rPr lang="en-US" dirty="0"/>
              <a:t>Sometimes classes and courses are taught by teachers to more than 100 students – extremely different than </a:t>
            </a:r>
            <a:r>
              <a:rPr lang="en-US" dirty="0" err="1"/>
              <a:t>highschool</a:t>
            </a:r>
            <a:r>
              <a:rPr lang="en-US" dirty="0"/>
              <a:t> classes</a:t>
            </a:r>
          </a:p>
          <a:p>
            <a:pPr marL="171450" lvl="0" indent="-171450" algn="l" rtl="0">
              <a:spcBef>
                <a:spcPts val="0"/>
              </a:spcBef>
              <a:spcAft>
                <a:spcPts val="0"/>
              </a:spcAft>
              <a:buClr>
                <a:schemeClr val="dk1"/>
              </a:buClr>
              <a:buSzPts val="1200"/>
              <a:buFont typeface="Calibri"/>
              <a:buChar char="-"/>
            </a:pPr>
            <a:r>
              <a:rPr lang="en-US" dirty="0"/>
              <a:t>The teacher has a different approach in university than in a HEI</a:t>
            </a:r>
          </a:p>
        </p:txBody>
      </p:sp>
      <p:sp>
        <p:nvSpPr>
          <p:cNvPr id="150" name="Google Shape;150;p5:notes"/>
          <p:cNvSpPr txBox="1">
            <a:spLocks noGrp="1"/>
          </p:cNvSpPr>
          <p:nvPr>
            <p:ph type="sldNum" idx="12"/>
          </p:nvPr>
        </p:nvSpPr>
        <p:spPr>
          <a:xfrm>
            <a:off x="4143588" y="9119474"/>
            <a:ext cx="3169920" cy="481727"/>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6:notes"/>
          <p:cNvSpPr txBox="1">
            <a:spLocks noGrp="1"/>
          </p:cNvSpPr>
          <p:nvPr>
            <p:ph type="body" idx="1"/>
          </p:nvPr>
        </p:nvSpPr>
        <p:spPr>
          <a:xfrm>
            <a:off x="731520" y="4620578"/>
            <a:ext cx="5852160" cy="3780472"/>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i="1" noProof="0" dirty="0"/>
              <a:t>//presenter: teacher or student</a:t>
            </a:r>
            <a:endParaRPr lang="en-GB" noProof="0" dirty="0"/>
          </a:p>
          <a:p>
            <a:pPr marL="0" lvl="0" indent="0" algn="l" rtl="0">
              <a:spcBef>
                <a:spcPts val="0"/>
              </a:spcBef>
              <a:spcAft>
                <a:spcPts val="0"/>
              </a:spcAft>
              <a:buNone/>
            </a:pPr>
            <a:endParaRPr lang="en-GB" noProof="0" dirty="0"/>
          </a:p>
          <a:p>
            <a:pPr marL="0" lvl="0" indent="0" algn="l" rtl="0">
              <a:spcBef>
                <a:spcPts val="0"/>
              </a:spcBef>
              <a:spcAft>
                <a:spcPts val="0"/>
              </a:spcAft>
              <a:buNone/>
            </a:pPr>
            <a:r>
              <a:rPr lang="en-GB" noProof="0" dirty="0"/>
              <a:t>You should present here:</a:t>
            </a:r>
          </a:p>
          <a:p>
            <a:pPr marL="171450" lvl="0" indent="-171450" algn="l" rtl="0">
              <a:spcBef>
                <a:spcPts val="0"/>
              </a:spcBef>
              <a:spcAft>
                <a:spcPts val="0"/>
              </a:spcAft>
              <a:buFontTx/>
              <a:buChar char="-"/>
            </a:pPr>
            <a:r>
              <a:rPr lang="en-GB" noProof="0" dirty="0"/>
              <a:t>What will your students become after graduation (e.g., engineer, software developer, system architect, etc.)</a:t>
            </a:r>
          </a:p>
          <a:p>
            <a:pPr marL="171450" lvl="0" indent="-171450" algn="l" rtl="0">
              <a:spcBef>
                <a:spcPts val="0"/>
              </a:spcBef>
              <a:spcAft>
                <a:spcPts val="0"/>
              </a:spcAft>
              <a:buFontTx/>
              <a:buChar char="-"/>
            </a:pPr>
            <a:r>
              <a:rPr lang="en-GB" noProof="0" dirty="0"/>
              <a:t>How many years does it take to graduate</a:t>
            </a:r>
          </a:p>
          <a:p>
            <a:pPr marL="171450" lvl="0" indent="-171450" algn="l" rtl="0">
              <a:spcBef>
                <a:spcPts val="0"/>
              </a:spcBef>
              <a:spcAft>
                <a:spcPts val="0"/>
              </a:spcAft>
              <a:buFontTx/>
              <a:buChar char="-"/>
            </a:pPr>
            <a:r>
              <a:rPr lang="en-GB" noProof="0" dirty="0"/>
              <a:t>Discuss what is a good engineer, a good software developer, a good system architect,  etc.</a:t>
            </a:r>
          </a:p>
        </p:txBody>
      </p:sp>
      <p:sp>
        <p:nvSpPr>
          <p:cNvPr id="158" name="Google Shape;158;p6:notes"/>
          <p:cNvSpPr txBox="1">
            <a:spLocks noGrp="1"/>
          </p:cNvSpPr>
          <p:nvPr>
            <p:ph type="sldNum" idx="12"/>
          </p:nvPr>
        </p:nvSpPr>
        <p:spPr>
          <a:xfrm>
            <a:off x="4143588" y="9119474"/>
            <a:ext cx="3169920" cy="481727"/>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7:notes"/>
          <p:cNvSpPr txBox="1">
            <a:spLocks noGrp="1"/>
          </p:cNvSpPr>
          <p:nvPr>
            <p:ph type="body" idx="1"/>
          </p:nvPr>
        </p:nvSpPr>
        <p:spPr>
          <a:xfrm>
            <a:off x="731520" y="4620578"/>
            <a:ext cx="5852160" cy="3780472"/>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169" name="Google Shape;169;p7:notes"/>
          <p:cNvSpPr txBox="1">
            <a:spLocks noGrp="1"/>
          </p:cNvSpPr>
          <p:nvPr>
            <p:ph type="sldNum" idx="12"/>
          </p:nvPr>
        </p:nvSpPr>
        <p:spPr>
          <a:xfrm>
            <a:off x="4143588" y="9119474"/>
            <a:ext cx="3169920" cy="481727"/>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8:notes"/>
          <p:cNvSpPr txBox="1">
            <a:spLocks noGrp="1"/>
          </p:cNvSpPr>
          <p:nvPr>
            <p:ph type="body" idx="1"/>
          </p:nvPr>
        </p:nvSpPr>
        <p:spPr>
          <a:xfrm>
            <a:off x="731520" y="4620578"/>
            <a:ext cx="5852160" cy="3780472"/>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dirty="0"/>
              <a:t>//presenter: teacher</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RO" b="0" dirty="0"/>
              <a:t>Duplicate this slide as needed. In this slide you should insert icons that highlight the main subjects that your HEI/faculty has.</a:t>
            </a:r>
            <a:endParaRPr b="0" dirty="0"/>
          </a:p>
        </p:txBody>
      </p:sp>
      <p:sp>
        <p:nvSpPr>
          <p:cNvPr id="176" name="Google Shape;176;p8:notes"/>
          <p:cNvSpPr txBox="1">
            <a:spLocks noGrp="1"/>
          </p:cNvSpPr>
          <p:nvPr>
            <p:ph type="sldNum" idx="12"/>
          </p:nvPr>
        </p:nvSpPr>
        <p:spPr>
          <a:xfrm>
            <a:off x="4143588" y="9119474"/>
            <a:ext cx="3169920" cy="481727"/>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9:notes"/>
          <p:cNvSpPr txBox="1">
            <a:spLocks noGrp="1"/>
          </p:cNvSpPr>
          <p:nvPr>
            <p:ph type="body" idx="1"/>
          </p:nvPr>
        </p:nvSpPr>
        <p:spPr>
          <a:xfrm>
            <a:off x="731520" y="4620578"/>
            <a:ext cx="5852160" cy="3780472"/>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i="1" noProof="0" dirty="0"/>
              <a:t>//presenter: teacher</a:t>
            </a:r>
            <a:endParaRPr lang="en-GB" noProof="0" dirty="0"/>
          </a:p>
          <a:p>
            <a:pPr marL="0" lvl="0" indent="0" algn="l" rtl="0">
              <a:spcBef>
                <a:spcPts val="0"/>
              </a:spcBef>
              <a:spcAft>
                <a:spcPts val="0"/>
              </a:spcAft>
              <a:buNone/>
            </a:pPr>
            <a:endParaRPr lang="en-GB" b="0" noProof="0" dirty="0"/>
          </a:p>
          <a:p>
            <a:pPr marL="0" lvl="0" indent="0" algn="l" rtl="0">
              <a:spcBef>
                <a:spcPts val="0"/>
              </a:spcBef>
              <a:spcAft>
                <a:spcPts val="0"/>
              </a:spcAft>
              <a:buNone/>
            </a:pPr>
            <a:r>
              <a:rPr lang="en-GB" b="0" noProof="0" dirty="0"/>
              <a:t>Duplicate this slide as needed. In this slide you should insert icons that highlight the main subjects that your HEI/faculty has.</a:t>
            </a:r>
          </a:p>
        </p:txBody>
      </p:sp>
      <p:sp>
        <p:nvSpPr>
          <p:cNvPr id="206" name="Google Shape;206;p9:notes"/>
          <p:cNvSpPr txBox="1">
            <a:spLocks noGrp="1"/>
          </p:cNvSpPr>
          <p:nvPr>
            <p:ph type="sldNum" idx="12"/>
          </p:nvPr>
        </p:nvSpPr>
        <p:spPr>
          <a:xfrm>
            <a:off x="4143588" y="9119474"/>
            <a:ext cx="3169920" cy="481727"/>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0:notes"/>
          <p:cNvSpPr txBox="1">
            <a:spLocks noGrp="1"/>
          </p:cNvSpPr>
          <p:nvPr>
            <p:ph type="body" idx="1"/>
          </p:nvPr>
        </p:nvSpPr>
        <p:spPr>
          <a:xfrm>
            <a:off x="731520" y="4620578"/>
            <a:ext cx="5852160" cy="3780472"/>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dirty="0"/>
              <a:t>//presenter: teacher</a:t>
            </a:r>
          </a:p>
          <a:p>
            <a:pPr marL="0" marR="0" lvl="0" indent="0" algn="l" rtl="0">
              <a:lnSpc>
                <a:spcPct val="100000"/>
              </a:lnSpc>
              <a:spcBef>
                <a:spcPts val="0"/>
              </a:spcBef>
              <a:spcAft>
                <a:spcPts val="0"/>
              </a:spcAft>
              <a:buClr>
                <a:schemeClr val="dk1"/>
              </a:buClr>
              <a:buSzPts val="1200"/>
              <a:buFont typeface="Calibri"/>
              <a:buNone/>
            </a:pPr>
            <a:endParaRPr b="1" dirty="0"/>
          </a:p>
          <a:p>
            <a:pPr marL="0" lvl="0" indent="0" algn="l" rtl="0">
              <a:spcBef>
                <a:spcPts val="0"/>
              </a:spcBef>
              <a:spcAft>
                <a:spcPts val="0"/>
              </a:spcAft>
              <a:buNone/>
            </a:pPr>
            <a:r>
              <a:rPr lang="en-RO" b="1" dirty="0"/>
              <a:t>In this section we should be presenting a project that future graduates will be able to implement. It is important to higlight that when getting a job they will work as a team, not individually.</a:t>
            </a:r>
            <a:endParaRPr b="0" dirty="0"/>
          </a:p>
        </p:txBody>
      </p:sp>
      <p:sp>
        <p:nvSpPr>
          <p:cNvPr id="236" name="Google Shape;236;p10:notes"/>
          <p:cNvSpPr txBox="1">
            <a:spLocks noGrp="1"/>
          </p:cNvSpPr>
          <p:nvPr>
            <p:ph type="sldNum" idx="12"/>
          </p:nvPr>
        </p:nvSpPr>
        <p:spPr>
          <a:xfrm>
            <a:off x="4143588" y="9119474"/>
            <a:ext cx="3169920" cy="481727"/>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8"/>
        <p:cNvGrpSpPr/>
        <p:nvPr/>
      </p:nvGrpSpPr>
      <p:grpSpPr>
        <a:xfrm>
          <a:off x="0" y="0"/>
          <a:ext cx="0" cy="0"/>
          <a:chOff x="0" y="0"/>
          <a:chExt cx="0" cy="0"/>
        </a:xfrm>
      </p:grpSpPr>
      <p:sp>
        <p:nvSpPr>
          <p:cNvPr id="19" name="Google Shape;19;p3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 name="Google Shape;21;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37"/>
          <p:cNvSpPr/>
          <p:nvPr/>
        </p:nvSpPr>
        <p:spPr>
          <a:xfrm>
            <a:off x="0" y="0"/>
            <a:ext cx="12192000" cy="6858000"/>
          </a:xfrm>
          <a:prstGeom prst="rect">
            <a:avLst/>
          </a:prstGeom>
          <a:gradFill>
            <a:gsLst>
              <a:gs pos="0">
                <a:srgbClr val="F2F2F2"/>
              </a:gs>
              <a:gs pos="100000">
                <a:srgbClr val="DDEAF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 name="Picture Placeholder 2">
            <a:extLst>
              <a:ext uri="{FF2B5EF4-FFF2-40B4-BE49-F238E27FC236}">
                <a16:creationId xmlns:a16="http://schemas.microsoft.com/office/drawing/2014/main" id="{687D715A-F95B-0674-4A3F-B3AA1D393676}"/>
              </a:ext>
            </a:extLst>
          </p:cNvPr>
          <p:cNvSpPr>
            <a:spLocks noGrp="1"/>
          </p:cNvSpPr>
          <p:nvPr>
            <p:ph type="pic" sz="quarter" idx="13" hasCustomPrompt="1"/>
          </p:nvPr>
        </p:nvSpPr>
        <p:spPr>
          <a:xfrm>
            <a:off x="9610725" y="179388"/>
            <a:ext cx="2395538" cy="615950"/>
          </a:xfrm>
        </p:spPr>
        <p:txBody>
          <a:bodyPr/>
          <a:lstStyle/>
          <a:p>
            <a:r>
              <a:rPr lang="en-RO" dirty="0"/>
              <a:t>Uni Logo</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3"/>
        <p:cNvGrpSpPr/>
        <p:nvPr/>
      </p:nvGrpSpPr>
      <p:grpSpPr>
        <a:xfrm>
          <a:off x="0" y="0"/>
          <a:ext cx="0" cy="0"/>
          <a:chOff x="0" y="0"/>
          <a:chExt cx="0" cy="0"/>
        </a:xfrm>
      </p:grpSpPr>
      <p:sp>
        <p:nvSpPr>
          <p:cNvPr id="74" name="Google Shape;74;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4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6" name="Google Shape;76;p4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7" name="Google Shape;77;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0"/>
        <p:cNvGrpSpPr/>
        <p:nvPr/>
      </p:nvGrpSpPr>
      <p:grpSpPr>
        <a:xfrm>
          <a:off x="0" y="0"/>
          <a:ext cx="0" cy="0"/>
          <a:chOff x="0" y="0"/>
          <a:chExt cx="0" cy="0"/>
        </a:xfrm>
      </p:grpSpPr>
      <p:sp>
        <p:nvSpPr>
          <p:cNvPr id="81" name="Google Shape;81;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47"/>
          <p:cNvSpPr>
            <a:spLocks noGrp="1"/>
          </p:cNvSpPr>
          <p:nvPr>
            <p:ph type="pic" idx="2"/>
          </p:nvPr>
        </p:nvSpPr>
        <p:spPr>
          <a:xfrm>
            <a:off x="5183188" y="987425"/>
            <a:ext cx="6172200" cy="4873625"/>
          </a:xfrm>
          <a:prstGeom prst="rect">
            <a:avLst/>
          </a:prstGeom>
          <a:noFill/>
          <a:ln>
            <a:noFill/>
          </a:ln>
        </p:spPr>
      </p:sp>
      <p:sp>
        <p:nvSpPr>
          <p:cNvPr id="83" name="Google Shape;83;p4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7"/>
        <p:cNvGrpSpPr/>
        <p:nvPr/>
      </p:nvGrpSpPr>
      <p:grpSpPr>
        <a:xfrm>
          <a:off x="0" y="0"/>
          <a:ext cx="0" cy="0"/>
          <a:chOff x="0" y="0"/>
          <a:chExt cx="0" cy="0"/>
        </a:xfrm>
      </p:grpSpPr>
      <p:sp>
        <p:nvSpPr>
          <p:cNvPr id="88" name="Google Shape;88;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4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3"/>
        <p:cNvGrpSpPr/>
        <p:nvPr/>
      </p:nvGrpSpPr>
      <p:grpSpPr>
        <a:xfrm>
          <a:off x="0" y="0"/>
          <a:ext cx="0" cy="0"/>
          <a:chOff x="0" y="0"/>
          <a:chExt cx="0" cy="0"/>
        </a:xfrm>
      </p:grpSpPr>
      <p:sp>
        <p:nvSpPr>
          <p:cNvPr id="94" name="Google Shape;94;p4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4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99"/>
        <p:cNvGrpSpPr/>
        <p:nvPr/>
      </p:nvGrpSpPr>
      <p:grpSpPr>
        <a:xfrm>
          <a:off x="0" y="0"/>
          <a:ext cx="0" cy="0"/>
          <a:chOff x="0" y="0"/>
          <a:chExt cx="0" cy="0"/>
        </a:xfrm>
      </p:grpSpPr>
      <p:sp>
        <p:nvSpPr>
          <p:cNvPr id="100" name="Google Shape;100;p50"/>
          <p:cNvSpPr/>
          <p:nvPr/>
        </p:nvSpPr>
        <p:spPr>
          <a:xfrm>
            <a:off x="0" y="0"/>
            <a:ext cx="12192000" cy="6858000"/>
          </a:xfrm>
          <a:prstGeom prst="rect">
            <a:avLst/>
          </a:prstGeom>
          <a:gradFill>
            <a:gsLst>
              <a:gs pos="0">
                <a:srgbClr val="25B0AA"/>
              </a:gs>
              <a:gs pos="100000">
                <a:srgbClr val="057BB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23ADAE"/>
              </a:solidFill>
              <a:latin typeface="Calibri"/>
              <a:ea typeface="Calibri"/>
              <a:cs typeface="Calibri"/>
              <a:sym typeface="Calibri"/>
            </a:endParaRPr>
          </a:p>
        </p:txBody>
      </p:sp>
      <p:sp>
        <p:nvSpPr>
          <p:cNvPr id="101" name="Google Shape;101;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4" name="Google Shape;104;p50"/>
          <p:cNvSpPr txBox="1">
            <a:spLocks noGrp="1"/>
          </p:cNvSpPr>
          <p:nvPr>
            <p:ph type="ctrTitle"/>
          </p:nvPr>
        </p:nvSpPr>
        <p:spPr>
          <a:xfrm>
            <a:off x="670562" y="1122363"/>
            <a:ext cx="7598796"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400"/>
              <a:buFont typeface="Calibri"/>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50"/>
          <p:cNvSpPr txBox="1">
            <a:spLocks noGrp="1"/>
          </p:cNvSpPr>
          <p:nvPr>
            <p:ph type="subTitle" idx="1"/>
          </p:nvPr>
        </p:nvSpPr>
        <p:spPr>
          <a:xfrm>
            <a:off x="670562" y="3602038"/>
            <a:ext cx="7598796"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8"/>
        <p:cNvGrpSpPr/>
        <p:nvPr/>
      </p:nvGrpSpPr>
      <p:grpSpPr>
        <a:xfrm>
          <a:off x="0" y="0"/>
          <a:ext cx="0" cy="0"/>
          <a:chOff x="0" y="0"/>
          <a:chExt cx="0" cy="0"/>
        </a:xfrm>
      </p:grpSpPr>
      <p:sp>
        <p:nvSpPr>
          <p:cNvPr id="19" name="Google Shape;19;p3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 name="Google Shape;21;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37"/>
          <p:cNvSpPr/>
          <p:nvPr/>
        </p:nvSpPr>
        <p:spPr>
          <a:xfrm>
            <a:off x="0" y="0"/>
            <a:ext cx="12192000" cy="6858000"/>
          </a:xfrm>
          <a:prstGeom prst="rect">
            <a:avLst/>
          </a:prstGeom>
          <a:gradFill>
            <a:gsLst>
              <a:gs pos="0">
                <a:srgbClr val="F2F2F2"/>
              </a:gs>
              <a:gs pos="100000">
                <a:srgbClr val="DDEAF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62880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00"/>
              <a:buFont typeface="Work Sans SemiBold"/>
              <a:buNone/>
              <a:defRPr sz="4000">
                <a:solidFill>
                  <a:schemeClr val="dk1"/>
                </a:solidFill>
                <a:latin typeface="Work Sans SemiBold"/>
                <a:ea typeface="Work Sans SemiBold"/>
                <a:cs typeface="Work Sans SemiBold"/>
                <a:sym typeface="Work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p39"/>
          <p:cNvSpPr/>
          <p:nvPr/>
        </p:nvSpPr>
        <p:spPr>
          <a:xfrm>
            <a:off x="0" y="0"/>
            <a:ext cx="12192000" cy="6858000"/>
          </a:xfrm>
          <a:prstGeom prst="rect">
            <a:avLst/>
          </a:prstGeom>
          <a:gradFill>
            <a:gsLst>
              <a:gs pos="0">
                <a:srgbClr val="25B0AA"/>
              </a:gs>
              <a:gs pos="100000">
                <a:srgbClr val="057BB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23ADAE"/>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8"/>
        <p:cNvGrpSpPr/>
        <p:nvPr/>
      </p:nvGrpSpPr>
      <p:grpSpPr>
        <a:xfrm>
          <a:off x="0" y="0"/>
          <a:ext cx="0" cy="0"/>
          <a:chOff x="0" y="0"/>
          <a:chExt cx="0" cy="0"/>
        </a:xfrm>
      </p:grpSpPr>
      <p:sp>
        <p:nvSpPr>
          <p:cNvPr id="39" name="Google Shape;39;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3" name="Google Shape;43;p40"/>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
        <p:cNvGrpSpPr/>
        <p:nvPr/>
      </p:nvGrpSpPr>
      <p:grpSpPr>
        <a:xfrm>
          <a:off x="0" y="0"/>
          <a:ext cx="0" cy="0"/>
          <a:chOff x="0" y="0"/>
          <a:chExt cx="0" cy="0"/>
        </a:xfrm>
      </p:grpSpPr>
      <p:sp>
        <p:nvSpPr>
          <p:cNvPr id="45" name="Google Shape;45;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
        <p:cNvGrpSpPr/>
        <p:nvPr/>
      </p:nvGrpSpPr>
      <p:grpSpPr>
        <a:xfrm>
          <a:off x="0" y="0"/>
          <a:ext cx="0" cy="0"/>
          <a:chOff x="0" y="0"/>
          <a:chExt cx="0" cy="0"/>
        </a:xfrm>
      </p:grpSpPr>
      <p:sp>
        <p:nvSpPr>
          <p:cNvPr id="52" name="Google Shape;52;p4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4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4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4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p4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
        <p:cNvGrpSpPr/>
        <p:nvPr/>
      </p:nvGrpSpPr>
      <p:grpSpPr>
        <a:xfrm>
          <a:off x="0" y="0"/>
          <a:ext cx="0" cy="0"/>
          <a:chOff x="0" y="0"/>
          <a:chExt cx="0" cy="0"/>
        </a:xfrm>
      </p:grpSpPr>
      <p:sp>
        <p:nvSpPr>
          <p:cNvPr id="66" name="Google Shape;66;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69"/>
        <p:cNvGrpSpPr/>
        <p:nvPr/>
      </p:nvGrpSpPr>
      <p:grpSpPr>
        <a:xfrm>
          <a:off x="0" y="0"/>
          <a:ext cx="0" cy="0"/>
          <a:chOff x="0" y="0"/>
          <a:chExt cx="0" cy="0"/>
        </a:xfrm>
      </p:grpSpPr>
      <p:sp>
        <p:nvSpPr>
          <p:cNvPr id="70" name="Google Shape;7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36"/>
          <p:cNvSpPr/>
          <p:nvPr userDrawn="1"/>
        </p:nvSpPr>
        <p:spPr>
          <a:xfrm>
            <a:off x="0" y="0"/>
            <a:ext cx="12192000" cy="6858000"/>
          </a:xfrm>
          <a:prstGeom prst="rect">
            <a:avLst/>
          </a:prstGeom>
          <a:gradFill>
            <a:gsLst>
              <a:gs pos="0">
                <a:srgbClr val="F2F2F2"/>
              </a:gs>
              <a:gs pos="100000">
                <a:srgbClr val="DDEAF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69595FBF-8B33-A8E9-8894-6C2899675572}"/>
              </a:ext>
            </a:extLst>
          </p:cNvPr>
          <p:cNvSpPr txBox="1"/>
          <p:nvPr userDrawn="1"/>
        </p:nvSpPr>
        <p:spPr>
          <a:xfrm>
            <a:off x="9640957" y="365125"/>
            <a:ext cx="2425147" cy="307777"/>
          </a:xfrm>
          <a:prstGeom prst="rect">
            <a:avLst/>
          </a:prstGeom>
          <a:noFill/>
        </p:spPr>
        <p:txBody>
          <a:bodyPr wrap="square" rtlCol="0">
            <a:spAutoFit/>
          </a:bodyPr>
          <a:lstStyle/>
          <a:p>
            <a:r>
              <a:rPr lang="en-RO" dirty="0"/>
              <a:t>Insert HEI Logo here</a:t>
            </a: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39.svg"/></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jp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jpg"/><Relationship Id="rId15" Type="http://schemas.openxmlformats.org/officeDocument/2006/relationships/image" Target="../media/image57.jpg"/><Relationship Id="rId10" Type="http://schemas.openxmlformats.org/officeDocument/2006/relationships/image" Target="../media/image52.png"/><Relationship Id="rId4" Type="http://schemas.openxmlformats.org/officeDocument/2006/relationships/image" Target="../media/image46.jpg"/><Relationship Id="rId9" Type="http://schemas.openxmlformats.org/officeDocument/2006/relationships/image" Target="../media/image51.png"/><Relationship Id="rId1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g"/><Relationship Id="rId7"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jpg"/><Relationship Id="rId4" Type="http://schemas.openxmlformats.org/officeDocument/2006/relationships/image" Target="../media/image59.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3" Type="http://schemas.openxmlformats.org/officeDocument/2006/relationships/image" Target="../media/image74.png"/><Relationship Id="rId18" Type="http://schemas.openxmlformats.org/officeDocument/2006/relationships/image" Target="../media/image79.png"/><Relationship Id="rId26" Type="http://schemas.openxmlformats.org/officeDocument/2006/relationships/image" Target="../media/image87.png"/><Relationship Id="rId39" Type="http://schemas.openxmlformats.org/officeDocument/2006/relationships/image" Target="../media/image100.png"/><Relationship Id="rId21" Type="http://schemas.openxmlformats.org/officeDocument/2006/relationships/image" Target="../media/image82.png"/><Relationship Id="rId34" Type="http://schemas.openxmlformats.org/officeDocument/2006/relationships/image" Target="../media/image95.png"/><Relationship Id="rId42" Type="http://schemas.openxmlformats.org/officeDocument/2006/relationships/image" Target="../media/image103.png"/><Relationship Id="rId7" Type="http://schemas.openxmlformats.org/officeDocument/2006/relationships/image" Target="../media/image68.png"/><Relationship Id="rId2" Type="http://schemas.openxmlformats.org/officeDocument/2006/relationships/notesSlide" Target="../notesSlides/notesSlide25.xml"/><Relationship Id="rId16" Type="http://schemas.openxmlformats.org/officeDocument/2006/relationships/image" Target="../media/image77.png"/><Relationship Id="rId20" Type="http://schemas.openxmlformats.org/officeDocument/2006/relationships/image" Target="../media/image81.png"/><Relationship Id="rId29" Type="http://schemas.openxmlformats.org/officeDocument/2006/relationships/image" Target="../media/image90.png"/><Relationship Id="rId41" Type="http://schemas.openxmlformats.org/officeDocument/2006/relationships/image" Target="../media/image102.png"/><Relationship Id="rId1" Type="http://schemas.openxmlformats.org/officeDocument/2006/relationships/slideLayout" Target="../slideLayouts/slideLayout1.xml"/><Relationship Id="rId6" Type="http://schemas.openxmlformats.org/officeDocument/2006/relationships/image" Target="../media/image67.png"/><Relationship Id="rId11" Type="http://schemas.openxmlformats.org/officeDocument/2006/relationships/image" Target="../media/image72.png"/><Relationship Id="rId24" Type="http://schemas.openxmlformats.org/officeDocument/2006/relationships/image" Target="../media/image85.png"/><Relationship Id="rId32" Type="http://schemas.openxmlformats.org/officeDocument/2006/relationships/image" Target="../media/image93.png"/><Relationship Id="rId37" Type="http://schemas.openxmlformats.org/officeDocument/2006/relationships/image" Target="../media/image98.png"/><Relationship Id="rId40" Type="http://schemas.openxmlformats.org/officeDocument/2006/relationships/image" Target="../media/image101.png"/><Relationship Id="rId5" Type="http://schemas.openxmlformats.org/officeDocument/2006/relationships/image" Target="../media/image66.png"/><Relationship Id="rId15" Type="http://schemas.openxmlformats.org/officeDocument/2006/relationships/image" Target="../media/image76.png"/><Relationship Id="rId23" Type="http://schemas.openxmlformats.org/officeDocument/2006/relationships/image" Target="../media/image84.png"/><Relationship Id="rId28" Type="http://schemas.openxmlformats.org/officeDocument/2006/relationships/image" Target="../media/image89.png"/><Relationship Id="rId36" Type="http://schemas.openxmlformats.org/officeDocument/2006/relationships/image" Target="../media/image97.png"/><Relationship Id="rId10" Type="http://schemas.openxmlformats.org/officeDocument/2006/relationships/image" Target="../media/image71.png"/><Relationship Id="rId19" Type="http://schemas.openxmlformats.org/officeDocument/2006/relationships/image" Target="../media/image80.png"/><Relationship Id="rId31" Type="http://schemas.openxmlformats.org/officeDocument/2006/relationships/image" Target="../media/image92.png"/><Relationship Id="rId44" Type="http://schemas.openxmlformats.org/officeDocument/2006/relationships/image" Target="../media/image105.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 Id="rId22" Type="http://schemas.openxmlformats.org/officeDocument/2006/relationships/image" Target="../media/image83.png"/><Relationship Id="rId27" Type="http://schemas.openxmlformats.org/officeDocument/2006/relationships/image" Target="../media/image88.png"/><Relationship Id="rId30" Type="http://schemas.openxmlformats.org/officeDocument/2006/relationships/image" Target="../media/image91.png"/><Relationship Id="rId35" Type="http://schemas.openxmlformats.org/officeDocument/2006/relationships/image" Target="../media/image96.png"/><Relationship Id="rId43" Type="http://schemas.openxmlformats.org/officeDocument/2006/relationships/image" Target="../media/image104.png"/><Relationship Id="rId8" Type="http://schemas.openxmlformats.org/officeDocument/2006/relationships/image" Target="../media/image69.png"/><Relationship Id="rId3" Type="http://schemas.openxmlformats.org/officeDocument/2006/relationships/image" Target="../media/image64.png"/><Relationship Id="rId12" Type="http://schemas.openxmlformats.org/officeDocument/2006/relationships/image" Target="../media/image73.png"/><Relationship Id="rId17" Type="http://schemas.openxmlformats.org/officeDocument/2006/relationships/image" Target="../media/image78.png"/><Relationship Id="rId25" Type="http://schemas.openxmlformats.org/officeDocument/2006/relationships/image" Target="../media/image86.png"/><Relationship Id="rId33" Type="http://schemas.openxmlformats.org/officeDocument/2006/relationships/image" Target="../media/image94.png"/><Relationship Id="rId38" Type="http://schemas.openxmlformats.org/officeDocument/2006/relationships/image" Target="../media/image99.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 Id="rId1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2" name="Title 1">
            <a:extLst>
              <a:ext uri="{FF2B5EF4-FFF2-40B4-BE49-F238E27FC236}">
                <a16:creationId xmlns:a16="http://schemas.microsoft.com/office/drawing/2014/main" id="{5410E040-834A-52EC-3CBD-A6EECD8F8314}"/>
              </a:ext>
            </a:extLst>
          </p:cNvPr>
          <p:cNvSpPr>
            <a:spLocks noGrp="1"/>
          </p:cNvSpPr>
          <p:nvPr>
            <p:ph type="ctrTitle"/>
          </p:nvPr>
        </p:nvSpPr>
        <p:spPr/>
        <p:txBody>
          <a:bodyPr>
            <a:normAutofit/>
          </a:bodyPr>
          <a:lstStyle/>
          <a:p>
            <a:r>
              <a:rPr lang="en-RO" sz="4200" dirty="0">
                <a:latin typeface="Raleway" pitchFamily="2" charset="77"/>
              </a:rPr>
              <a:t>[</a:t>
            </a:r>
            <a:r>
              <a:rPr lang="en-RO" sz="4200">
                <a:latin typeface="Raleway" pitchFamily="2" charset="77"/>
              </a:rPr>
              <a:t>Insert </a:t>
            </a:r>
            <a:r>
              <a:rPr lang="en-IE" sz="4200" dirty="0">
                <a:latin typeface="Raleway" pitchFamily="2" charset="77"/>
              </a:rPr>
              <a:t>Higher Education Institution (HEI)</a:t>
            </a:r>
            <a:r>
              <a:rPr lang="en-RO" sz="4200">
                <a:latin typeface="Raleway" pitchFamily="2" charset="77"/>
              </a:rPr>
              <a:t> </a:t>
            </a:r>
            <a:r>
              <a:rPr lang="en-RO" sz="4200" dirty="0">
                <a:latin typeface="Raleway" pitchFamily="2" charset="77"/>
              </a:rPr>
              <a:t>name here]</a:t>
            </a:r>
          </a:p>
        </p:txBody>
      </p:sp>
      <p:sp>
        <p:nvSpPr>
          <p:cNvPr id="3" name="Subtitle 2">
            <a:extLst>
              <a:ext uri="{FF2B5EF4-FFF2-40B4-BE49-F238E27FC236}">
                <a16:creationId xmlns:a16="http://schemas.microsoft.com/office/drawing/2014/main" id="{4873F3E5-54E5-DCC0-172D-7F89C2659DE3}"/>
              </a:ext>
            </a:extLst>
          </p:cNvPr>
          <p:cNvSpPr>
            <a:spLocks noGrp="1"/>
          </p:cNvSpPr>
          <p:nvPr>
            <p:ph type="subTitle" idx="1"/>
          </p:nvPr>
        </p:nvSpPr>
        <p:spPr/>
        <p:txBody>
          <a:bodyPr/>
          <a:lstStyle/>
          <a:p>
            <a:r>
              <a:rPr lang="en-RO" dirty="0">
                <a:latin typeface="Raleway" pitchFamily="2" charset="77"/>
              </a:rPr>
              <a:t>[</a:t>
            </a:r>
            <a:r>
              <a:rPr lang="en-RO">
                <a:latin typeface="Raleway" pitchFamily="2" charset="77"/>
              </a:rPr>
              <a:t>Insert </a:t>
            </a:r>
            <a:r>
              <a:rPr lang="en-IE" dirty="0">
                <a:latin typeface="Raleway" pitchFamily="2" charset="77"/>
              </a:rPr>
              <a:t>HEI</a:t>
            </a:r>
            <a:r>
              <a:rPr lang="en-RO">
                <a:latin typeface="Raleway" pitchFamily="2" charset="77"/>
              </a:rPr>
              <a:t> </a:t>
            </a:r>
            <a:r>
              <a:rPr lang="en-RO" dirty="0">
                <a:latin typeface="Raleway" pitchFamily="2" charset="77"/>
              </a:rPr>
              <a:t>website, email, socials here]</a:t>
            </a:r>
          </a:p>
        </p:txBody>
      </p:sp>
      <p:sp>
        <p:nvSpPr>
          <p:cNvPr id="4" name="Picture Placeholder 3">
            <a:extLst>
              <a:ext uri="{FF2B5EF4-FFF2-40B4-BE49-F238E27FC236}">
                <a16:creationId xmlns:a16="http://schemas.microsoft.com/office/drawing/2014/main" id="{799BA31B-E176-7E64-13A7-6A0C3695AEA3}"/>
              </a:ext>
            </a:extLst>
          </p:cNvPr>
          <p:cNvSpPr>
            <a:spLocks noGrp="1"/>
          </p:cNvSpPr>
          <p:nvPr>
            <p:ph type="pic" sz="quarter" idx="13"/>
          </p:nvPr>
        </p:nvSpPr>
        <p:spPr>
          <a:xfrm>
            <a:off x="9382125" y="179388"/>
            <a:ext cx="2624138" cy="615950"/>
          </a:xfrm>
        </p:spPr>
        <p:txBody>
          <a:bodyPr>
            <a:normAutofit/>
          </a:bodyPr>
          <a:lstStyle/>
          <a:p>
            <a:pPr marL="50800" indent="0">
              <a:buNone/>
            </a:pPr>
            <a:r>
              <a:rPr lang="en-RO" sz="1400" dirty="0">
                <a:latin typeface="Raleway" pitchFamily="2" charset="77"/>
              </a:rPr>
              <a:t>[Insert </a:t>
            </a:r>
            <a:r>
              <a:rPr lang="en-IE" sz="1400" dirty="0">
                <a:latin typeface="Raleway" pitchFamily="2" charset="77"/>
              </a:rPr>
              <a:t>HEI</a:t>
            </a:r>
            <a:r>
              <a:rPr lang="en-RO" sz="1400" dirty="0">
                <a:latin typeface="Raleway" pitchFamily="2" charset="77"/>
              </a:rPr>
              <a:t> logo here]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 name="TextBox 1">
            <a:extLst>
              <a:ext uri="{FF2B5EF4-FFF2-40B4-BE49-F238E27FC236}">
                <a16:creationId xmlns:a16="http://schemas.microsoft.com/office/drawing/2014/main" id="{49F86726-4BF0-0A30-5EE9-42DB0D5CBB02}"/>
              </a:ext>
            </a:extLst>
          </p:cNvPr>
          <p:cNvSpPr txBox="1"/>
          <p:nvPr/>
        </p:nvSpPr>
        <p:spPr>
          <a:xfrm>
            <a:off x="628650" y="1104900"/>
            <a:ext cx="10887076" cy="2308324"/>
          </a:xfrm>
          <a:prstGeom prst="rect">
            <a:avLst/>
          </a:prstGeom>
          <a:noFill/>
        </p:spPr>
        <p:txBody>
          <a:bodyPr wrap="square" rtlCol="0">
            <a:spAutoFit/>
          </a:bodyPr>
          <a:lstStyle/>
          <a:p>
            <a:pPr lvl="1"/>
            <a:r>
              <a:rPr lang="en-GB" sz="3000" dirty="0">
                <a:latin typeface="Raleway" pitchFamily="2" charset="77"/>
              </a:rPr>
              <a:t>[Showcase of real-life systems where the topics that students learn in the institution are applied]</a:t>
            </a:r>
          </a:p>
          <a:p>
            <a:pPr lvl="1"/>
            <a:endParaRPr lang="en-GB" dirty="0">
              <a:latin typeface="Raleway" pitchFamily="2" charset="77"/>
            </a:endParaRPr>
          </a:p>
          <a:p>
            <a:pPr lvl="1"/>
            <a:r>
              <a:rPr lang="en-GB" dirty="0">
                <a:latin typeface="Raleway" pitchFamily="2" charset="77"/>
              </a:rPr>
              <a:t>[How to customize:</a:t>
            </a:r>
          </a:p>
          <a:p>
            <a:pPr marL="285750" lvl="1" indent="-285750">
              <a:buFont typeface="Arial" panose="020B0604020202020204" pitchFamily="34" charset="0"/>
              <a:buChar char="•"/>
            </a:pPr>
            <a:r>
              <a:rPr lang="en-GB" dirty="0">
                <a:latin typeface="Raleway" pitchFamily="2" charset="77"/>
              </a:rPr>
              <a:t>Present real-life systems and describe how the things that students learn in the institution can lead to the implementation of such large-scale systems.</a:t>
            </a:r>
          </a:p>
          <a:p>
            <a:pPr marL="285750" lvl="1" indent="-285750">
              <a:buFont typeface="Arial" panose="020B0604020202020204" pitchFamily="34" charset="0"/>
              <a:buChar char="•"/>
            </a:pPr>
            <a:r>
              <a:rPr lang="en-GB" dirty="0">
                <a:latin typeface="Raleway" pitchFamily="2" charset="77"/>
              </a:rPr>
              <a:t>Extra tip: Provide examples of real-world applications of each specialization (e.g., cybersecurity in protecting online transactions).]</a:t>
            </a:r>
            <a:endParaRPr lang="en-RO" dirty="0">
              <a:latin typeface="Raleway" pitchFamily="2" charset="77"/>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4">
          <a:extLst>
            <a:ext uri="{FF2B5EF4-FFF2-40B4-BE49-F238E27FC236}">
              <a16:creationId xmlns:a16="http://schemas.microsoft.com/office/drawing/2014/main" id="{E11FEF23-5682-ADF5-6373-4A373F227E6F}"/>
            </a:ext>
          </a:extLst>
        </p:cNvPr>
        <p:cNvGrpSpPr/>
        <p:nvPr/>
      </p:nvGrpSpPr>
      <p:grpSpPr>
        <a:xfrm>
          <a:off x="0" y="0"/>
          <a:ext cx="0" cy="0"/>
          <a:chOff x="0" y="0"/>
          <a:chExt cx="0" cy="0"/>
        </a:xfrm>
      </p:grpSpPr>
      <p:pic>
        <p:nvPicPr>
          <p:cNvPr id="245" name="Google Shape;245;p11" descr="Diagram&#10;&#10;Description automatically generated">
            <a:extLst>
              <a:ext uri="{FF2B5EF4-FFF2-40B4-BE49-F238E27FC236}">
                <a16:creationId xmlns:a16="http://schemas.microsoft.com/office/drawing/2014/main" id="{B3E3EDCE-F8A7-3C5B-A1AF-D4AC62CF0EDD}"/>
              </a:ext>
            </a:extLst>
          </p:cNvPr>
          <p:cNvPicPr preferRelativeResize="0"/>
          <p:nvPr/>
        </p:nvPicPr>
        <p:blipFill rotWithShape="1">
          <a:blip r:embed="rId3">
            <a:alphaModFix/>
          </a:blip>
          <a:srcRect/>
          <a:stretch/>
        </p:blipFill>
        <p:spPr>
          <a:xfrm>
            <a:off x="600075" y="323850"/>
            <a:ext cx="11006666" cy="6191250"/>
          </a:xfrm>
          <a:prstGeom prst="rect">
            <a:avLst/>
          </a:prstGeom>
          <a:noFill/>
          <a:ln>
            <a:noFill/>
          </a:ln>
        </p:spPr>
      </p:pic>
      <p:sp>
        <p:nvSpPr>
          <p:cNvPr id="2" name="TextBox 1">
            <a:extLst>
              <a:ext uri="{FF2B5EF4-FFF2-40B4-BE49-F238E27FC236}">
                <a16:creationId xmlns:a16="http://schemas.microsoft.com/office/drawing/2014/main" id="{74D63CB2-784F-11C9-0028-E4066FEC5F02}"/>
              </a:ext>
            </a:extLst>
          </p:cNvPr>
          <p:cNvSpPr txBox="1"/>
          <p:nvPr/>
        </p:nvSpPr>
        <p:spPr>
          <a:xfrm rot="19936730">
            <a:off x="3312570" y="2509967"/>
            <a:ext cx="5296083" cy="1569660"/>
          </a:xfrm>
          <a:prstGeom prst="rect">
            <a:avLst/>
          </a:prstGeom>
          <a:noFill/>
        </p:spPr>
        <p:txBody>
          <a:bodyPr wrap="square" rtlCol="0">
            <a:spAutoFit/>
          </a:bodyPr>
          <a:lstStyle/>
          <a:p>
            <a:r>
              <a:rPr lang="en-GB" sz="9600" dirty="0">
                <a:solidFill>
                  <a:srgbClr val="FF3A00"/>
                </a:solidFill>
              </a:rPr>
              <a:t>SAMPLE</a:t>
            </a:r>
          </a:p>
        </p:txBody>
      </p:sp>
    </p:spTree>
    <p:extLst>
      <p:ext uri="{BB962C8B-B14F-4D97-AF65-F5344CB8AC3E}">
        <p14:creationId xmlns:p14="http://schemas.microsoft.com/office/powerpoint/2010/main" val="3124026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12"/>
          <p:cNvPicPr preferRelativeResize="0"/>
          <p:nvPr/>
        </p:nvPicPr>
        <p:blipFill rotWithShape="1">
          <a:blip r:embed="rId3">
            <a:alphaModFix/>
          </a:blip>
          <a:srcRect/>
          <a:stretch/>
        </p:blipFill>
        <p:spPr>
          <a:xfrm>
            <a:off x="638175" y="351829"/>
            <a:ext cx="10982325" cy="6177558"/>
          </a:xfrm>
          <a:prstGeom prst="rect">
            <a:avLst/>
          </a:prstGeom>
          <a:noFill/>
          <a:ln>
            <a:noFill/>
          </a:ln>
        </p:spPr>
      </p:pic>
      <p:sp>
        <p:nvSpPr>
          <p:cNvPr id="2" name="TextBox 1">
            <a:extLst>
              <a:ext uri="{FF2B5EF4-FFF2-40B4-BE49-F238E27FC236}">
                <a16:creationId xmlns:a16="http://schemas.microsoft.com/office/drawing/2014/main" id="{F643BD64-9845-0F00-F19A-1CC82BBE5FC1}"/>
              </a:ext>
            </a:extLst>
          </p:cNvPr>
          <p:cNvSpPr txBox="1"/>
          <p:nvPr/>
        </p:nvSpPr>
        <p:spPr>
          <a:xfrm rot="19936730">
            <a:off x="3312570" y="2509967"/>
            <a:ext cx="5296083" cy="1569660"/>
          </a:xfrm>
          <a:prstGeom prst="rect">
            <a:avLst/>
          </a:prstGeom>
          <a:noFill/>
        </p:spPr>
        <p:txBody>
          <a:bodyPr wrap="square" rtlCol="0">
            <a:spAutoFit/>
          </a:bodyPr>
          <a:lstStyle/>
          <a:p>
            <a:r>
              <a:rPr lang="en-GB" sz="9600" dirty="0">
                <a:solidFill>
                  <a:srgbClr val="FF3A00"/>
                </a:solidFill>
              </a:rPr>
              <a:t>SAMPLE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13" descr="Graphical user interface, application&#10;&#10;Description automatically generated"/>
          <p:cNvPicPr preferRelativeResize="0"/>
          <p:nvPr/>
        </p:nvPicPr>
        <p:blipFill rotWithShape="1">
          <a:blip r:embed="rId3">
            <a:alphaModFix/>
          </a:blip>
          <a:srcRect/>
          <a:stretch/>
        </p:blipFill>
        <p:spPr>
          <a:xfrm>
            <a:off x="600075" y="347066"/>
            <a:ext cx="10991850" cy="6182917"/>
          </a:xfrm>
          <a:prstGeom prst="rect">
            <a:avLst/>
          </a:prstGeom>
          <a:noFill/>
          <a:ln>
            <a:noFill/>
          </a:ln>
        </p:spPr>
      </p:pic>
      <p:sp>
        <p:nvSpPr>
          <p:cNvPr id="2" name="TextBox 1">
            <a:extLst>
              <a:ext uri="{FF2B5EF4-FFF2-40B4-BE49-F238E27FC236}">
                <a16:creationId xmlns:a16="http://schemas.microsoft.com/office/drawing/2014/main" id="{D794A160-1DA9-DCCA-7502-C4AC4AABB16A}"/>
              </a:ext>
            </a:extLst>
          </p:cNvPr>
          <p:cNvSpPr txBox="1"/>
          <p:nvPr/>
        </p:nvSpPr>
        <p:spPr>
          <a:xfrm rot="19936730">
            <a:off x="3312570" y="2509967"/>
            <a:ext cx="5296083" cy="1569660"/>
          </a:xfrm>
          <a:prstGeom prst="rect">
            <a:avLst/>
          </a:prstGeom>
          <a:noFill/>
        </p:spPr>
        <p:txBody>
          <a:bodyPr wrap="square" rtlCol="0">
            <a:spAutoFit/>
          </a:bodyPr>
          <a:lstStyle/>
          <a:p>
            <a:r>
              <a:rPr lang="en-GB" sz="9600" dirty="0">
                <a:solidFill>
                  <a:srgbClr val="FF3A00"/>
                </a:solidFill>
              </a:rPr>
              <a:t>SAMPLE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14" descr="Graphical user interface, text&#10;&#10;Description automatically generated"/>
          <p:cNvPicPr preferRelativeResize="0"/>
          <p:nvPr/>
        </p:nvPicPr>
        <p:blipFill rotWithShape="1">
          <a:blip r:embed="rId3">
            <a:alphaModFix/>
          </a:blip>
          <a:srcRect/>
          <a:stretch/>
        </p:blipFill>
        <p:spPr>
          <a:xfrm>
            <a:off x="622299" y="334564"/>
            <a:ext cx="11007726" cy="6191846"/>
          </a:xfrm>
          <a:prstGeom prst="rect">
            <a:avLst/>
          </a:prstGeom>
          <a:noFill/>
          <a:ln>
            <a:noFill/>
          </a:ln>
        </p:spPr>
      </p:pic>
      <p:sp>
        <p:nvSpPr>
          <p:cNvPr id="2" name="TextBox 1">
            <a:extLst>
              <a:ext uri="{FF2B5EF4-FFF2-40B4-BE49-F238E27FC236}">
                <a16:creationId xmlns:a16="http://schemas.microsoft.com/office/drawing/2014/main" id="{BC767892-FFF6-AC6B-86FF-23A469D0E673}"/>
              </a:ext>
            </a:extLst>
          </p:cNvPr>
          <p:cNvSpPr txBox="1"/>
          <p:nvPr/>
        </p:nvSpPr>
        <p:spPr>
          <a:xfrm rot="19936730">
            <a:off x="3312570" y="2509967"/>
            <a:ext cx="5296083" cy="1569660"/>
          </a:xfrm>
          <a:prstGeom prst="rect">
            <a:avLst/>
          </a:prstGeom>
          <a:noFill/>
        </p:spPr>
        <p:txBody>
          <a:bodyPr wrap="square" rtlCol="0">
            <a:spAutoFit/>
          </a:bodyPr>
          <a:lstStyle/>
          <a:p>
            <a:r>
              <a:rPr lang="en-GB" sz="9600" dirty="0">
                <a:solidFill>
                  <a:srgbClr val="FF3A00"/>
                </a:solidFill>
              </a:rPr>
              <a:t>SAMPLE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15"/>
          <p:cNvPicPr preferRelativeResize="0"/>
          <p:nvPr/>
        </p:nvPicPr>
        <p:blipFill rotWithShape="1">
          <a:blip r:embed="rId3">
            <a:alphaModFix/>
          </a:blip>
          <a:srcRect/>
          <a:stretch/>
        </p:blipFill>
        <p:spPr>
          <a:xfrm>
            <a:off x="609600" y="342900"/>
            <a:ext cx="11006666" cy="6191250"/>
          </a:xfrm>
          <a:prstGeom prst="rect">
            <a:avLst/>
          </a:prstGeom>
          <a:noFill/>
          <a:ln>
            <a:noFill/>
          </a:ln>
        </p:spPr>
      </p:pic>
      <p:sp>
        <p:nvSpPr>
          <p:cNvPr id="2" name="TextBox 1">
            <a:extLst>
              <a:ext uri="{FF2B5EF4-FFF2-40B4-BE49-F238E27FC236}">
                <a16:creationId xmlns:a16="http://schemas.microsoft.com/office/drawing/2014/main" id="{C8699889-C251-61D4-E88D-D7BDB300D87F}"/>
              </a:ext>
            </a:extLst>
          </p:cNvPr>
          <p:cNvSpPr txBox="1"/>
          <p:nvPr/>
        </p:nvSpPr>
        <p:spPr>
          <a:xfrm rot="19936730">
            <a:off x="3312570" y="2509967"/>
            <a:ext cx="5296083" cy="1569660"/>
          </a:xfrm>
          <a:prstGeom prst="rect">
            <a:avLst/>
          </a:prstGeom>
          <a:noFill/>
        </p:spPr>
        <p:txBody>
          <a:bodyPr wrap="square" rtlCol="0">
            <a:spAutoFit/>
          </a:bodyPr>
          <a:lstStyle/>
          <a:p>
            <a:r>
              <a:rPr lang="en-GB" sz="9600" dirty="0">
                <a:solidFill>
                  <a:srgbClr val="FF3A00"/>
                </a:solidFill>
              </a:rPr>
              <a:t>SAMPLE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16" descr="A picture containing text, toy, doll&#10;&#10;Description automatically generated"/>
          <p:cNvPicPr preferRelativeResize="0"/>
          <p:nvPr/>
        </p:nvPicPr>
        <p:blipFill rotWithShape="1">
          <a:blip r:embed="rId3">
            <a:alphaModFix/>
          </a:blip>
          <a:srcRect/>
          <a:stretch/>
        </p:blipFill>
        <p:spPr>
          <a:xfrm>
            <a:off x="639233" y="385762"/>
            <a:ext cx="10913534" cy="6138863"/>
          </a:xfrm>
          <a:prstGeom prst="rect">
            <a:avLst/>
          </a:prstGeom>
          <a:noFill/>
          <a:ln>
            <a:noFill/>
          </a:ln>
        </p:spPr>
      </p:pic>
      <p:sp>
        <p:nvSpPr>
          <p:cNvPr id="2" name="TextBox 1">
            <a:extLst>
              <a:ext uri="{FF2B5EF4-FFF2-40B4-BE49-F238E27FC236}">
                <a16:creationId xmlns:a16="http://schemas.microsoft.com/office/drawing/2014/main" id="{7396A5F5-0F37-3200-0BDE-F62249C6C0C2}"/>
              </a:ext>
            </a:extLst>
          </p:cNvPr>
          <p:cNvSpPr txBox="1"/>
          <p:nvPr/>
        </p:nvSpPr>
        <p:spPr>
          <a:xfrm rot="19936730">
            <a:off x="3312570" y="2509967"/>
            <a:ext cx="5296083" cy="1569660"/>
          </a:xfrm>
          <a:prstGeom prst="rect">
            <a:avLst/>
          </a:prstGeom>
          <a:noFill/>
        </p:spPr>
        <p:txBody>
          <a:bodyPr wrap="square" rtlCol="0">
            <a:spAutoFit/>
          </a:bodyPr>
          <a:lstStyle/>
          <a:p>
            <a:r>
              <a:rPr lang="en-GB" sz="9600" dirty="0">
                <a:solidFill>
                  <a:srgbClr val="FF3A00"/>
                </a:solidFill>
              </a:rPr>
              <a:t>SAMPLE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7"/>
          <p:cNvSpPr txBox="1">
            <a:spLocks noGrp="1"/>
          </p:cNvSpPr>
          <p:nvPr>
            <p:ph type="title"/>
          </p:nvPr>
        </p:nvSpPr>
        <p:spPr>
          <a:xfrm>
            <a:off x="2036861" y="1490869"/>
            <a:ext cx="5699097"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5400"/>
              <a:buFont typeface="Raleway"/>
              <a:buNone/>
            </a:pPr>
            <a:r>
              <a:rPr lang="en-US" sz="5400" dirty="0">
                <a:solidFill>
                  <a:schemeClr val="lt1"/>
                </a:solidFill>
                <a:latin typeface="Raleway"/>
                <a:ea typeface="Raleway"/>
                <a:cs typeface="Raleway"/>
                <a:sym typeface="Raleway"/>
              </a:rPr>
              <a:t>Opportunities</a:t>
            </a:r>
            <a:endParaRPr sz="5400" dirty="0">
              <a:solidFill>
                <a:schemeClr val="lt1"/>
              </a:solidFill>
              <a:latin typeface="Raleway"/>
              <a:ea typeface="Raleway"/>
              <a:cs typeface="Raleway"/>
              <a:sym typeface="Raleway"/>
            </a:endParaRPr>
          </a:p>
        </p:txBody>
      </p:sp>
      <p:pic>
        <p:nvPicPr>
          <p:cNvPr id="282" name="Google Shape;282;p17"/>
          <p:cNvPicPr preferRelativeResize="0"/>
          <p:nvPr/>
        </p:nvPicPr>
        <p:blipFill rotWithShape="1">
          <a:blip r:embed="rId3">
            <a:alphaModFix/>
          </a:blip>
          <a:srcRect/>
          <a:stretch/>
        </p:blipFill>
        <p:spPr>
          <a:xfrm>
            <a:off x="1952388" y="1724563"/>
            <a:ext cx="1292088" cy="129208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7"/>
        <p:cNvGrpSpPr/>
        <p:nvPr/>
      </p:nvGrpSpPr>
      <p:grpSpPr>
        <a:xfrm>
          <a:off x="0" y="0"/>
          <a:ext cx="0" cy="0"/>
          <a:chOff x="0" y="0"/>
          <a:chExt cx="0" cy="0"/>
        </a:xfrm>
      </p:grpSpPr>
      <p:pic>
        <p:nvPicPr>
          <p:cNvPr id="288" name="Google Shape;288;p18" descr="Angled view of a multi-coloured building facade"/>
          <p:cNvPicPr preferRelativeResize="0"/>
          <p:nvPr/>
        </p:nvPicPr>
        <p:blipFill>
          <a:blip r:embed="rId3"/>
          <a:srcRect l="16420" r="16420"/>
          <a:stretch/>
        </p:blipFill>
        <p:spPr>
          <a:xfrm>
            <a:off x="8957119" y="-23395"/>
            <a:ext cx="3234881" cy="3211096"/>
          </a:xfrm>
          <a:custGeom>
            <a:avLst/>
            <a:gdLst/>
            <a:ahLst/>
            <a:cxnLst/>
            <a:rect l="l" t="t" r="r" b="b"/>
            <a:pathLst>
              <a:path w="3273238" h="3383891" extrusionOk="0">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noFill/>
          <a:ln>
            <a:noFill/>
          </a:ln>
        </p:spPr>
      </p:pic>
      <p:sp>
        <p:nvSpPr>
          <p:cNvPr id="289" name="Google Shape;289;p18"/>
          <p:cNvSpPr txBox="1"/>
          <p:nvPr/>
        </p:nvSpPr>
        <p:spPr>
          <a:xfrm>
            <a:off x="4603468" y="4741948"/>
            <a:ext cx="6829520" cy="862031"/>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000"/>
              <a:buFont typeface="Calibri"/>
              <a:buNone/>
            </a:pPr>
            <a:endParaRPr sz="4000">
              <a:solidFill>
                <a:srgbClr val="3A3838"/>
              </a:solidFill>
              <a:latin typeface="Raleway"/>
              <a:ea typeface="Raleway"/>
              <a:cs typeface="Raleway"/>
              <a:sym typeface="Raleway"/>
            </a:endParaRPr>
          </a:p>
        </p:txBody>
      </p:sp>
      <p:sp>
        <p:nvSpPr>
          <p:cNvPr id="290" name="Google Shape;290;p18"/>
          <p:cNvSpPr txBox="1"/>
          <p:nvPr/>
        </p:nvSpPr>
        <p:spPr>
          <a:xfrm>
            <a:off x="3745039" y="3902697"/>
            <a:ext cx="6829520" cy="862031"/>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3A3838"/>
              </a:buClr>
              <a:buSzPts val="4000"/>
              <a:buFont typeface="Raleway"/>
              <a:buNone/>
            </a:pPr>
            <a:r>
              <a:rPr lang="en-US" sz="4000" dirty="0">
                <a:solidFill>
                  <a:srgbClr val="3A3838"/>
                </a:solidFill>
                <a:latin typeface="Raleway"/>
                <a:ea typeface="Raleway"/>
                <a:cs typeface="Raleway"/>
                <a:sym typeface="Raleway"/>
              </a:rPr>
              <a:t>Competitions</a:t>
            </a:r>
            <a:endParaRPr sz="4000" dirty="0">
              <a:solidFill>
                <a:srgbClr val="3A3838"/>
              </a:solidFill>
              <a:latin typeface="Raleway"/>
              <a:ea typeface="Raleway"/>
              <a:cs typeface="Raleway"/>
              <a:sym typeface="Raleway"/>
            </a:endParaRPr>
          </a:p>
        </p:txBody>
      </p:sp>
      <p:pic>
        <p:nvPicPr>
          <p:cNvPr id="291" name="Google Shape;291;p18" descr="Formulae on a background"/>
          <p:cNvPicPr preferRelativeResize="0"/>
          <p:nvPr/>
        </p:nvPicPr>
        <p:blipFill>
          <a:blip r:embed="rId4"/>
          <a:srcRect t="11072" b="11072"/>
          <a:stretch/>
        </p:blipFill>
        <p:spPr>
          <a:xfrm>
            <a:off x="1246573" y="10"/>
            <a:ext cx="3913632" cy="2285224"/>
          </a:xfrm>
          <a:custGeom>
            <a:avLst/>
            <a:gdLst/>
            <a:ahLst/>
            <a:cxnLst/>
            <a:rect l="l" t="t" r="r" b="b"/>
            <a:pathLst>
              <a:path w="3913632" h="2285234" extrusionOk="0">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ln>
            <a:noFill/>
          </a:ln>
        </p:spPr>
      </p:pic>
      <p:pic>
        <p:nvPicPr>
          <p:cNvPr id="292" name="Google Shape;292;p18" descr="Owl standing on top of a numbered stepped wall"/>
          <p:cNvPicPr preferRelativeResize="0"/>
          <p:nvPr/>
        </p:nvPicPr>
        <p:blipFill>
          <a:blip r:embed="rId5"/>
          <a:srcRect l="24006" r="24006"/>
          <a:stretch/>
        </p:blipFill>
        <p:spPr>
          <a:xfrm>
            <a:off x="0" y="2288332"/>
            <a:ext cx="3564618" cy="4569668"/>
          </a:xfrm>
          <a:custGeom>
            <a:avLst/>
            <a:gdLst/>
            <a:ahLst/>
            <a:cxnLst/>
            <a:rect l="l" t="t" r="r" b="b"/>
            <a:pathLst>
              <a:path w="3564638" h="4569668" extrusionOk="0">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a:ln>
            <a:noFill/>
          </a:ln>
        </p:spPr>
      </p:pic>
      <p:pic>
        <p:nvPicPr>
          <p:cNvPr id="293" name="Google Shape;293;p18" descr="Two people studying"/>
          <p:cNvPicPr preferRelativeResize="0"/>
          <p:nvPr/>
        </p:nvPicPr>
        <p:blipFill>
          <a:blip r:embed="rId6"/>
          <a:srcRect l="16684" r="16684"/>
          <a:stretch/>
        </p:blipFill>
        <p:spPr>
          <a:xfrm>
            <a:off x="4923966" y="0"/>
            <a:ext cx="4033153" cy="4033153"/>
          </a:xfrm>
          <a:custGeom>
            <a:avLst/>
            <a:gdLst/>
            <a:ahLst/>
            <a:cxnLst/>
            <a:rect l="l" t="t" r="r" b="b"/>
            <a:pathLst>
              <a:path w="2852928" h="2852928" extrusionOk="0">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ln>
            <a:noFill/>
          </a:ln>
        </p:spPr>
      </p:pic>
      <p:sp>
        <p:nvSpPr>
          <p:cNvPr id="294" name="Google Shape;294;p18"/>
          <p:cNvSpPr txBox="1"/>
          <p:nvPr/>
        </p:nvSpPr>
        <p:spPr>
          <a:xfrm>
            <a:off x="7179174" y="4113980"/>
            <a:ext cx="4810598" cy="36929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RO" sz="1800" dirty="0">
                <a:solidFill>
                  <a:schemeClr val="dk1"/>
                </a:solidFill>
                <a:latin typeface="Raleway"/>
                <a:ea typeface="Raleway"/>
                <a:cs typeface="Raleway"/>
                <a:sym typeface="Raleway"/>
              </a:rPr>
              <a:t>examples</a:t>
            </a:r>
            <a:endParaRPr dirty="0"/>
          </a:p>
        </p:txBody>
      </p:sp>
      <p:sp>
        <p:nvSpPr>
          <p:cNvPr id="295" name="Google Shape;295;p18"/>
          <p:cNvSpPr txBox="1"/>
          <p:nvPr/>
        </p:nvSpPr>
        <p:spPr>
          <a:xfrm>
            <a:off x="3690944" y="5202965"/>
            <a:ext cx="829882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RO" sz="2800" b="1" dirty="0">
                <a:solidFill>
                  <a:srgbClr val="3F3F3F"/>
                </a:solidFill>
                <a:latin typeface="Raleway"/>
                <a:ea typeface="Raleway"/>
                <a:cs typeface="Raleway"/>
                <a:sym typeface="Raleway"/>
              </a:rPr>
              <a:t>examples</a:t>
            </a:r>
            <a:endParaRPr sz="2400" b="1" dirty="0">
              <a:solidFill>
                <a:srgbClr val="0070C0"/>
              </a:solidFill>
              <a:latin typeface="Raleway"/>
              <a:ea typeface="Raleway"/>
              <a:cs typeface="Raleway"/>
              <a:sym typeface="Raleway"/>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7" name="Google Shape;317;p20"/>
          <p:cNvSpPr txBox="1"/>
          <p:nvPr/>
        </p:nvSpPr>
        <p:spPr>
          <a:xfrm>
            <a:off x="3725860" y="4457950"/>
            <a:ext cx="6829520" cy="862031"/>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3A3838"/>
              </a:buClr>
              <a:buSzPct val="100000"/>
              <a:buFont typeface="Raleway"/>
              <a:buNone/>
            </a:pPr>
            <a:r>
              <a:rPr lang="en-RO" sz="4000" dirty="0">
                <a:solidFill>
                  <a:srgbClr val="3A3838"/>
                </a:solidFill>
                <a:latin typeface="Raleway"/>
                <a:ea typeface="Raleway"/>
                <a:cs typeface="Raleway"/>
                <a:sym typeface="Raleway"/>
              </a:rPr>
              <a:t>Summer Schools</a:t>
            </a:r>
            <a:endParaRPr sz="4000" dirty="0">
              <a:solidFill>
                <a:srgbClr val="3A3838"/>
              </a:solidFill>
              <a:latin typeface="Raleway"/>
              <a:ea typeface="Raleway"/>
              <a:cs typeface="Raleway"/>
              <a:sym typeface="Raleway"/>
            </a:endParaRPr>
          </a:p>
        </p:txBody>
      </p:sp>
      <p:sp>
        <p:nvSpPr>
          <p:cNvPr id="318" name="Google Shape;318;p20"/>
          <p:cNvSpPr txBox="1"/>
          <p:nvPr/>
        </p:nvSpPr>
        <p:spPr>
          <a:xfrm>
            <a:off x="7005363" y="4142892"/>
            <a:ext cx="5096026" cy="36929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RO" sz="1800" dirty="0">
                <a:solidFill>
                  <a:schemeClr val="dk1"/>
                </a:solidFill>
                <a:latin typeface="Raleway"/>
                <a:ea typeface="Raleway"/>
                <a:cs typeface="Raleway"/>
                <a:sym typeface="Raleway"/>
              </a:rPr>
              <a:t>examples</a:t>
            </a:r>
            <a:endParaRPr sz="1800" dirty="0">
              <a:solidFill>
                <a:srgbClr val="3F3F3F"/>
              </a:solidFill>
              <a:latin typeface="Raleway"/>
              <a:ea typeface="Raleway"/>
              <a:cs typeface="Raleway"/>
              <a:sym typeface="Raleway"/>
            </a:endParaRPr>
          </a:p>
        </p:txBody>
      </p:sp>
      <p:pic>
        <p:nvPicPr>
          <p:cNvPr id="2" name="Google Shape;288;p18" descr="Angled view of a multi-coloured building facade">
            <a:extLst>
              <a:ext uri="{FF2B5EF4-FFF2-40B4-BE49-F238E27FC236}">
                <a16:creationId xmlns:a16="http://schemas.microsoft.com/office/drawing/2014/main" id="{EDD9F3A9-B25D-ADE1-2FA8-59B5B3603B6D}"/>
              </a:ext>
            </a:extLst>
          </p:cNvPr>
          <p:cNvPicPr preferRelativeResize="0"/>
          <p:nvPr/>
        </p:nvPicPr>
        <p:blipFill>
          <a:blip r:embed="rId3"/>
          <a:srcRect l="16420" r="16420"/>
          <a:stretch/>
        </p:blipFill>
        <p:spPr>
          <a:xfrm>
            <a:off x="8957119" y="-23395"/>
            <a:ext cx="3234881" cy="3211096"/>
          </a:xfrm>
          <a:custGeom>
            <a:avLst/>
            <a:gdLst/>
            <a:ahLst/>
            <a:cxnLst/>
            <a:rect l="l" t="t" r="r" b="b"/>
            <a:pathLst>
              <a:path w="3273238" h="3383891" extrusionOk="0">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noFill/>
          <a:ln>
            <a:noFill/>
          </a:ln>
        </p:spPr>
      </p:pic>
      <p:pic>
        <p:nvPicPr>
          <p:cNvPr id="3" name="Google Shape;291;p18" descr="Formulae on a background">
            <a:extLst>
              <a:ext uri="{FF2B5EF4-FFF2-40B4-BE49-F238E27FC236}">
                <a16:creationId xmlns:a16="http://schemas.microsoft.com/office/drawing/2014/main" id="{C5E5F7FD-579B-5EB3-085D-2BD63CD3B3C7}"/>
              </a:ext>
            </a:extLst>
          </p:cNvPr>
          <p:cNvPicPr preferRelativeResize="0"/>
          <p:nvPr/>
        </p:nvPicPr>
        <p:blipFill>
          <a:blip r:embed="rId4"/>
          <a:srcRect t="11072" b="11072"/>
          <a:stretch/>
        </p:blipFill>
        <p:spPr>
          <a:xfrm>
            <a:off x="1246573" y="10"/>
            <a:ext cx="3913632" cy="2285224"/>
          </a:xfrm>
          <a:custGeom>
            <a:avLst/>
            <a:gdLst/>
            <a:ahLst/>
            <a:cxnLst/>
            <a:rect l="l" t="t" r="r" b="b"/>
            <a:pathLst>
              <a:path w="3913632" h="2285234" extrusionOk="0">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ln>
            <a:noFill/>
          </a:ln>
        </p:spPr>
      </p:pic>
      <p:pic>
        <p:nvPicPr>
          <p:cNvPr id="4" name="Google Shape;292;p18" descr="Owl standing on top of a numbered stepped wall">
            <a:extLst>
              <a:ext uri="{FF2B5EF4-FFF2-40B4-BE49-F238E27FC236}">
                <a16:creationId xmlns:a16="http://schemas.microsoft.com/office/drawing/2014/main" id="{BD98973E-BAF5-C3C2-7FA5-EFCED16A0A84}"/>
              </a:ext>
            </a:extLst>
          </p:cNvPr>
          <p:cNvPicPr preferRelativeResize="0"/>
          <p:nvPr/>
        </p:nvPicPr>
        <p:blipFill>
          <a:blip r:embed="rId5"/>
          <a:srcRect l="24006" r="24006"/>
          <a:stretch/>
        </p:blipFill>
        <p:spPr>
          <a:xfrm>
            <a:off x="0" y="2288332"/>
            <a:ext cx="3564618" cy="4569668"/>
          </a:xfrm>
          <a:custGeom>
            <a:avLst/>
            <a:gdLst/>
            <a:ahLst/>
            <a:cxnLst/>
            <a:rect l="l" t="t" r="r" b="b"/>
            <a:pathLst>
              <a:path w="3564638" h="4569668" extrusionOk="0">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a:ln>
            <a:noFill/>
          </a:ln>
        </p:spPr>
      </p:pic>
      <p:pic>
        <p:nvPicPr>
          <p:cNvPr id="5" name="Google Shape;293;p18" descr="Two people studying">
            <a:extLst>
              <a:ext uri="{FF2B5EF4-FFF2-40B4-BE49-F238E27FC236}">
                <a16:creationId xmlns:a16="http://schemas.microsoft.com/office/drawing/2014/main" id="{757BFDEA-14FA-DCD8-F099-722CCA32D1CD}"/>
              </a:ext>
            </a:extLst>
          </p:cNvPr>
          <p:cNvPicPr preferRelativeResize="0"/>
          <p:nvPr/>
        </p:nvPicPr>
        <p:blipFill>
          <a:blip r:embed="rId6"/>
          <a:srcRect l="16684" r="16684"/>
          <a:stretch/>
        </p:blipFill>
        <p:spPr>
          <a:xfrm>
            <a:off x="4923966" y="0"/>
            <a:ext cx="4033153" cy="4033153"/>
          </a:xfrm>
          <a:custGeom>
            <a:avLst/>
            <a:gdLst/>
            <a:ahLst/>
            <a:cxnLst/>
            <a:rect l="l" t="t" r="r" b="b"/>
            <a:pathLst>
              <a:path w="2852928" h="2852928" extrusionOk="0">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16"/>
        <p:cNvGrpSpPr/>
        <p:nvPr/>
      </p:nvGrpSpPr>
      <p:grpSpPr>
        <a:xfrm>
          <a:off x="0" y="0"/>
          <a:ext cx="0" cy="0"/>
          <a:chOff x="0" y="0"/>
          <a:chExt cx="0" cy="0"/>
        </a:xfrm>
      </p:grpSpPr>
      <p:sp>
        <p:nvSpPr>
          <p:cNvPr id="117" name="Google Shape;117;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aleway"/>
              <a:buNone/>
            </a:pPr>
            <a:r>
              <a:rPr lang="en-US" dirty="0">
                <a:latin typeface="Raleway"/>
                <a:ea typeface="Raleway"/>
                <a:cs typeface="Raleway"/>
                <a:sym typeface="Raleway"/>
              </a:rPr>
              <a:t>Presentation team</a:t>
            </a:r>
            <a:endParaRPr dirty="0"/>
          </a:p>
        </p:txBody>
      </p:sp>
      <p:sp>
        <p:nvSpPr>
          <p:cNvPr id="118" name="Google Shape;118;p2"/>
          <p:cNvSpPr txBox="1"/>
          <p:nvPr/>
        </p:nvSpPr>
        <p:spPr>
          <a:xfrm>
            <a:off x="11343739" y="4695331"/>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Raleway"/>
              <a:ea typeface="Raleway"/>
              <a:cs typeface="Raleway"/>
              <a:sym typeface="Raleway"/>
            </a:endParaRPr>
          </a:p>
        </p:txBody>
      </p:sp>
      <p:sp>
        <p:nvSpPr>
          <p:cNvPr id="119" name="Google Shape;119;p2"/>
          <p:cNvSpPr txBox="1"/>
          <p:nvPr/>
        </p:nvSpPr>
        <p:spPr>
          <a:xfrm>
            <a:off x="10095875" y="5510772"/>
            <a:ext cx="172034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Raleway"/>
                <a:ea typeface="Raleway"/>
                <a:cs typeface="Raleway"/>
                <a:sym typeface="Raleway"/>
              </a:rPr>
              <a:t>Name 4</a:t>
            </a:r>
            <a:endParaRPr sz="1800" dirty="0">
              <a:solidFill>
                <a:schemeClr val="dk1"/>
              </a:solidFill>
              <a:latin typeface="Raleway"/>
              <a:ea typeface="Raleway"/>
              <a:cs typeface="Raleway"/>
              <a:sym typeface="Raleway"/>
            </a:endParaRPr>
          </a:p>
        </p:txBody>
      </p:sp>
      <p:pic>
        <p:nvPicPr>
          <p:cNvPr id="120" name="Google Shape;120;p2" descr="Female Profile with solid fill"/>
          <p:cNvPicPr preferRelativeResize="0"/>
          <p:nvPr/>
        </p:nvPicPr>
        <p:blipFill>
          <a:blip>
            <a:extLst>
              <a:ext uri="{96DAC541-7B7A-43D3-8B79-37D633B846F1}">
                <asvg:svgBlip xmlns:asvg="http://schemas.microsoft.com/office/drawing/2016/SVG/main" r:embed="rId3"/>
              </a:ext>
            </a:extLst>
          </a:blip>
          <a:srcRect/>
          <a:stretch/>
        </p:blipFill>
        <p:spPr>
          <a:xfrm>
            <a:off x="6372000" y="2321463"/>
            <a:ext cx="2743200" cy="2743200"/>
          </a:xfrm>
          <a:prstGeom prst="ellipse">
            <a:avLst/>
          </a:prstGeom>
          <a:noFill/>
          <a:ln>
            <a:noFill/>
          </a:ln>
        </p:spPr>
      </p:pic>
      <p:pic>
        <p:nvPicPr>
          <p:cNvPr id="121" name="Google Shape;121;p2" descr="Female Profile with solid fill"/>
          <p:cNvPicPr preferRelativeResize="0"/>
          <p:nvPr/>
        </p:nvPicPr>
        <p:blipFill>
          <a:blip>
            <a:extLst>
              <a:ext uri="{96DAC541-7B7A-43D3-8B79-37D633B846F1}">
                <asvg:svgBlip xmlns:asvg="http://schemas.microsoft.com/office/drawing/2016/SVG/main" r:embed="rId3"/>
              </a:ext>
            </a:extLst>
          </a:blip>
          <a:srcRect/>
          <a:stretch/>
        </p:blipFill>
        <p:spPr>
          <a:xfrm>
            <a:off x="304800" y="2466063"/>
            <a:ext cx="2743200" cy="2743200"/>
          </a:xfrm>
          <a:prstGeom prst="ellipse">
            <a:avLst/>
          </a:prstGeom>
          <a:noFill/>
          <a:ln>
            <a:noFill/>
          </a:ln>
        </p:spPr>
      </p:pic>
      <p:sp>
        <p:nvSpPr>
          <p:cNvPr id="122" name="Google Shape;122;p2"/>
          <p:cNvSpPr txBox="1"/>
          <p:nvPr/>
        </p:nvSpPr>
        <p:spPr>
          <a:xfrm>
            <a:off x="3714263" y="5487942"/>
            <a:ext cx="164500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Raleway"/>
                <a:ea typeface="Raleway"/>
                <a:cs typeface="Raleway"/>
                <a:sym typeface="Raleway"/>
              </a:rPr>
              <a:t>Name 2</a:t>
            </a:r>
            <a:endParaRPr sz="1800" dirty="0">
              <a:solidFill>
                <a:schemeClr val="dk1"/>
              </a:solidFill>
              <a:latin typeface="Raleway"/>
              <a:ea typeface="Raleway"/>
              <a:cs typeface="Raleway"/>
              <a:sym typeface="Raleway"/>
            </a:endParaRPr>
          </a:p>
        </p:txBody>
      </p:sp>
      <p:sp>
        <p:nvSpPr>
          <p:cNvPr id="123" name="Google Shape;123;p2"/>
          <p:cNvSpPr txBox="1"/>
          <p:nvPr/>
        </p:nvSpPr>
        <p:spPr>
          <a:xfrm>
            <a:off x="547726" y="5487942"/>
            <a:ext cx="225734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Raleway"/>
                <a:ea typeface="Raleway"/>
                <a:cs typeface="Raleway"/>
                <a:sym typeface="Raleway"/>
              </a:rPr>
              <a:t>Name 1</a:t>
            </a:r>
            <a:endParaRPr sz="1800" dirty="0">
              <a:solidFill>
                <a:schemeClr val="dk1"/>
              </a:solidFill>
              <a:latin typeface="Raleway"/>
              <a:ea typeface="Raleway"/>
              <a:cs typeface="Raleway"/>
              <a:sym typeface="Raleway"/>
            </a:endParaRPr>
          </a:p>
        </p:txBody>
      </p:sp>
      <p:pic>
        <p:nvPicPr>
          <p:cNvPr id="124" name="Google Shape;124;p2" descr="Male profile with solid fill"/>
          <p:cNvPicPr preferRelativeResize="0"/>
          <p:nvPr/>
        </p:nvPicPr>
        <p:blipFill>
          <a:blip>
            <a:extLst>
              <a:ext uri="{96DAC541-7B7A-43D3-8B79-37D633B846F1}">
                <asvg:svgBlip xmlns:asvg="http://schemas.microsoft.com/office/drawing/2016/SVG/main" r:embed="rId4"/>
              </a:ext>
            </a:extLst>
          </a:blip>
          <a:srcRect/>
          <a:stretch/>
        </p:blipFill>
        <p:spPr>
          <a:xfrm>
            <a:off x="9405599" y="2321463"/>
            <a:ext cx="2743200" cy="2743200"/>
          </a:xfrm>
          <a:prstGeom prst="ellipse">
            <a:avLst/>
          </a:prstGeom>
          <a:noFill/>
          <a:ln>
            <a:noFill/>
          </a:ln>
        </p:spPr>
      </p:pic>
      <p:pic>
        <p:nvPicPr>
          <p:cNvPr id="125" name="Google Shape;125;p2" descr="Male profile with solid fill"/>
          <p:cNvPicPr preferRelativeResize="0"/>
          <p:nvPr/>
        </p:nvPicPr>
        <p:blipFill>
          <a:blip>
            <a:extLst>
              <a:ext uri="{96DAC541-7B7A-43D3-8B79-37D633B846F1}">
                <asvg:svgBlip xmlns:asvg="http://schemas.microsoft.com/office/drawing/2016/SVG/main" r:embed="rId4"/>
              </a:ext>
            </a:extLst>
          </a:blip>
          <a:srcRect/>
          <a:stretch/>
        </p:blipFill>
        <p:spPr>
          <a:xfrm>
            <a:off x="3338400" y="2466063"/>
            <a:ext cx="2743200" cy="2743200"/>
          </a:xfrm>
          <a:prstGeom prst="ellipse">
            <a:avLst/>
          </a:prstGeom>
          <a:noFill/>
          <a:ln>
            <a:noFill/>
          </a:ln>
        </p:spPr>
      </p:pic>
      <p:sp>
        <p:nvSpPr>
          <p:cNvPr id="126" name="Google Shape;126;p2"/>
          <p:cNvSpPr txBox="1"/>
          <p:nvPr/>
        </p:nvSpPr>
        <p:spPr>
          <a:xfrm>
            <a:off x="6921099" y="5487942"/>
            <a:ext cx="161294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Raleway"/>
                <a:ea typeface="Raleway"/>
                <a:cs typeface="Raleway"/>
                <a:sym typeface="Raleway"/>
              </a:rPr>
              <a:t>Name 3</a:t>
            </a:r>
            <a:endParaRPr sz="1800" dirty="0">
              <a:solidFill>
                <a:schemeClr val="dk1"/>
              </a:solidFill>
              <a:latin typeface="Raleway"/>
              <a:ea typeface="Raleway"/>
              <a:cs typeface="Raleway"/>
              <a:sym typeface="Ralewa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31" name="Google Shape;331;p21"/>
          <p:cNvSpPr txBox="1"/>
          <p:nvPr/>
        </p:nvSpPr>
        <p:spPr>
          <a:xfrm>
            <a:off x="9274629" y="5351076"/>
            <a:ext cx="2441121" cy="862031"/>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3A3838"/>
              </a:buClr>
              <a:buSzPts val="4000"/>
              <a:buFont typeface="Raleway"/>
              <a:buNone/>
            </a:pPr>
            <a:r>
              <a:rPr lang="en-US" sz="4000" dirty="0">
                <a:solidFill>
                  <a:srgbClr val="3A3838"/>
                </a:solidFill>
                <a:latin typeface="Raleway"/>
                <a:ea typeface="Raleway"/>
                <a:cs typeface="Raleway"/>
                <a:sym typeface="Raleway"/>
              </a:rPr>
              <a:t>Mobility</a:t>
            </a:r>
            <a:endParaRPr sz="4000" dirty="0">
              <a:solidFill>
                <a:srgbClr val="3A3838"/>
              </a:solidFill>
              <a:latin typeface="Raleway"/>
              <a:ea typeface="Raleway"/>
              <a:cs typeface="Raleway"/>
              <a:sym typeface="Raleway"/>
            </a:endParaRPr>
          </a:p>
        </p:txBody>
      </p:sp>
      <p:pic>
        <p:nvPicPr>
          <p:cNvPr id="7" name="Graphic 6">
            <a:extLst>
              <a:ext uri="{FF2B5EF4-FFF2-40B4-BE49-F238E27FC236}">
                <a16:creationId xmlns:a16="http://schemas.microsoft.com/office/drawing/2014/main" id="{0A20B5A5-76D6-E104-2463-55829CD40917}"/>
              </a:ext>
            </a:extLst>
          </p:cNvPr>
          <p:cNvPicPr>
            <a:picLocks noChangeAspect="1"/>
          </p:cNvPicPr>
          <p:nvPr/>
        </p:nvPicPr>
        <p:blipFill>
          <a:blip>
            <a:extLst>
              <a:ext uri="{96DAC541-7B7A-43D3-8B79-37D633B846F1}">
                <asvg:svgBlip xmlns:asvg="http://schemas.microsoft.com/office/drawing/2016/SVG/main" r:embed="rId3"/>
              </a:ext>
            </a:extLst>
          </a:blip>
          <a:srcRect r="6123"/>
          <a:stretch>
            <a:fillRect/>
          </a:stretch>
        </p:blipFill>
        <p:spPr>
          <a:xfrm>
            <a:off x="2598057" y="0"/>
            <a:ext cx="6676572" cy="6858000"/>
          </a:xfrm>
          <a:prstGeom prst="rect">
            <a:avLst/>
          </a:prstGeom>
        </p:spPr>
      </p:pic>
      <p:pic>
        <p:nvPicPr>
          <p:cNvPr id="3" name="Graphic 2">
            <a:extLst>
              <a:ext uri="{FF2B5EF4-FFF2-40B4-BE49-F238E27FC236}">
                <a16:creationId xmlns:a16="http://schemas.microsoft.com/office/drawing/2014/main" id="{7F925B30-D0F4-BF51-76BA-066AAE65535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76250" y="209550"/>
            <a:ext cx="11239500" cy="3219450"/>
          </a:xfrm>
          <a:prstGeom prst="rect">
            <a:avLst/>
          </a:prstGeom>
        </p:spPr>
      </p:pic>
      <p:sp>
        <p:nvSpPr>
          <p:cNvPr id="2" name="TextBox 1">
            <a:extLst>
              <a:ext uri="{FF2B5EF4-FFF2-40B4-BE49-F238E27FC236}">
                <a16:creationId xmlns:a16="http://schemas.microsoft.com/office/drawing/2014/main" id="{2C5E2A42-53C7-678D-9976-6662BE3F4E2B}"/>
              </a:ext>
            </a:extLst>
          </p:cNvPr>
          <p:cNvSpPr txBox="1"/>
          <p:nvPr/>
        </p:nvSpPr>
        <p:spPr>
          <a:xfrm rot="19936730">
            <a:off x="3312570" y="2509967"/>
            <a:ext cx="5296083" cy="1569660"/>
          </a:xfrm>
          <a:prstGeom prst="rect">
            <a:avLst/>
          </a:prstGeom>
          <a:noFill/>
        </p:spPr>
        <p:txBody>
          <a:bodyPr wrap="square" rtlCol="0">
            <a:spAutoFit/>
          </a:bodyPr>
          <a:lstStyle/>
          <a:p>
            <a:r>
              <a:rPr lang="en-GB" sz="9600" dirty="0">
                <a:solidFill>
                  <a:srgbClr val="FF3A00"/>
                </a:solidFill>
              </a:rPr>
              <a:t>SAMPLE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6"/>
        <p:cNvGrpSpPr/>
        <p:nvPr/>
      </p:nvGrpSpPr>
      <p:grpSpPr>
        <a:xfrm>
          <a:off x="0" y="0"/>
          <a:ext cx="0" cy="0"/>
          <a:chOff x="0" y="0"/>
          <a:chExt cx="0" cy="0"/>
        </a:xfrm>
      </p:grpSpPr>
      <p:sp>
        <p:nvSpPr>
          <p:cNvPr id="337" name="Google Shape;337;p22"/>
          <p:cNvSpPr txBox="1"/>
          <p:nvPr/>
        </p:nvSpPr>
        <p:spPr>
          <a:xfrm>
            <a:off x="4009114" y="4476772"/>
            <a:ext cx="6829520" cy="862031"/>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3A3838"/>
              </a:buClr>
              <a:buSzPts val="4000"/>
              <a:buFont typeface="Raleway"/>
              <a:buNone/>
            </a:pPr>
            <a:r>
              <a:rPr lang="en-US" sz="4000" dirty="0">
                <a:solidFill>
                  <a:srgbClr val="3A3838"/>
                </a:solidFill>
                <a:latin typeface="Raleway"/>
                <a:ea typeface="Raleway"/>
                <a:cs typeface="Raleway"/>
                <a:sym typeface="Raleway"/>
              </a:rPr>
              <a:t>Fun activities</a:t>
            </a:r>
            <a:endParaRPr dirty="0"/>
          </a:p>
        </p:txBody>
      </p:sp>
      <p:pic>
        <p:nvPicPr>
          <p:cNvPr id="338" name="Google Shape;338;p22" descr="Este posibil ca imaginea să conţină: 1 persoană, zâmbind, stând jos şi interior"/>
          <p:cNvPicPr preferRelativeResize="0"/>
          <p:nvPr/>
        </p:nvPicPr>
        <p:blipFill rotWithShape="1">
          <a:blip r:embed="rId3">
            <a:alphaModFix/>
          </a:blip>
          <a:srcRect l="1610" t="-3394" r="32026" b="3390"/>
          <a:stretch/>
        </p:blipFill>
        <p:spPr>
          <a:xfrm>
            <a:off x="10829" y="-81004"/>
            <a:ext cx="4340782" cy="2534643"/>
          </a:xfrm>
          <a:custGeom>
            <a:avLst/>
            <a:gdLst/>
            <a:ahLst/>
            <a:cxnLst/>
            <a:rect l="l" t="t" r="r" b="b"/>
            <a:pathLst>
              <a:path w="3913632" h="2285234" extrusionOk="0">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ln>
            <a:noFill/>
          </a:ln>
        </p:spPr>
      </p:pic>
      <p:pic>
        <p:nvPicPr>
          <p:cNvPr id="339" name="Google Shape;339;p22" descr="G:\Dropbox\Photos\H-day-2014\AWG-2014\_4.jpg"/>
          <p:cNvPicPr preferRelativeResize="0"/>
          <p:nvPr/>
        </p:nvPicPr>
        <p:blipFill rotWithShape="1">
          <a:blip r:embed="rId4">
            <a:alphaModFix/>
          </a:blip>
          <a:srcRect r="3" b="14432"/>
          <a:stretch/>
        </p:blipFill>
        <p:spPr>
          <a:xfrm>
            <a:off x="20" y="2288331"/>
            <a:ext cx="3564618" cy="4569668"/>
          </a:xfrm>
          <a:custGeom>
            <a:avLst/>
            <a:gdLst/>
            <a:ahLst/>
            <a:cxnLst/>
            <a:rect l="l" t="t" r="r" b="b"/>
            <a:pathLst>
              <a:path w="3564638" h="4569668" extrusionOk="0">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a:ln>
            <a:noFill/>
          </a:ln>
        </p:spPr>
      </p:pic>
      <p:pic>
        <p:nvPicPr>
          <p:cNvPr id="340" name="Google Shape;340;p22" descr="Este posibil ca imaginea să conţină: 5 persoane, persoane zâmbind, oameni în picioare şi oameni pe scenă"/>
          <p:cNvPicPr preferRelativeResize="0"/>
          <p:nvPr/>
        </p:nvPicPr>
        <p:blipFill rotWithShape="1">
          <a:blip r:embed="rId5">
            <a:alphaModFix/>
          </a:blip>
          <a:srcRect l="19328" r="13422" b="2"/>
          <a:stretch/>
        </p:blipFill>
        <p:spPr>
          <a:xfrm>
            <a:off x="9363236" y="4071322"/>
            <a:ext cx="2828765" cy="2786678"/>
          </a:xfrm>
          <a:custGeom>
            <a:avLst/>
            <a:gdLst/>
            <a:ahLst/>
            <a:cxnLst/>
            <a:rect l="l" t="t" r="r" b="b"/>
            <a:pathLst>
              <a:path w="2828765" h="2786678" extrusionOk="0">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noFill/>
          <a:ln>
            <a:noFill/>
          </a:ln>
        </p:spPr>
      </p:pic>
      <p:pic>
        <p:nvPicPr>
          <p:cNvPr id="341" name="Google Shape;341;p22"/>
          <p:cNvPicPr preferRelativeResize="0"/>
          <p:nvPr/>
        </p:nvPicPr>
        <p:blipFill rotWithShape="1">
          <a:blip r:embed="rId6">
            <a:alphaModFix/>
          </a:blip>
          <a:srcRect l="13098" r="20151" b="-1"/>
          <a:stretch/>
        </p:blipFill>
        <p:spPr>
          <a:xfrm>
            <a:off x="4009114" y="175756"/>
            <a:ext cx="4555766" cy="4555766"/>
          </a:xfrm>
          <a:custGeom>
            <a:avLst/>
            <a:gdLst/>
            <a:ahLst/>
            <a:cxnLst/>
            <a:rect l="l" t="t" r="r" b="b"/>
            <a:pathLst>
              <a:path w="2852928" h="2852928" extrusionOk="0">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ln>
            <a:noFill/>
          </a:ln>
        </p:spPr>
      </p:pic>
      <p:pic>
        <p:nvPicPr>
          <p:cNvPr id="342" name="Google Shape;342;p22" descr="A picture containing person, indoor, group, people&#10;&#10;Description automatically generated"/>
          <p:cNvPicPr preferRelativeResize="0"/>
          <p:nvPr/>
        </p:nvPicPr>
        <p:blipFill rotWithShape="1">
          <a:blip r:embed="rId7">
            <a:alphaModFix/>
          </a:blip>
          <a:srcRect l="9835" r="10949"/>
          <a:stretch/>
        </p:blipFill>
        <p:spPr>
          <a:xfrm>
            <a:off x="8297657" y="0"/>
            <a:ext cx="3894344" cy="3276600"/>
          </a:xfrm>
          <a:custGeom>
            <a:avLst/>
            <a:gdLst/>
            <a:ahLst/>
            <a:cxnLst/>
            <a:rect l="l" t="t" r="r" b="b"/>
            <a:pathLst>
              <a:path w="3273238" h="3383891" extrusionOk="0">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noFill/>
          <a:ln>
            <a:noFill/>
          </a:ln>
        </p:spPr>
      </p:pic>
      <p:sp>
        <p:nvSpPr>
          <p:cNvPr id="2" name="TextBox 1">
            <a:extLst>
              <a:ext uri="{FF2B5EF4-FFF2-40B4-BE49-F238E27FC236}">
                <a16:creationId xmlns:a16="http://schemas.microsoft.com/office/drawing/2014/main" id="{A45A7398-4FAE-AF9B-CBE9-E81C6D37FB5E}"/>
              </a:ext>
            </a:extLst>
          </p:cNvPr>
          <p:cNvSpPr txBox="1"/>
          <p:nvPr/>
        </p:nvSpPr>
        <p:spPr>
          <a:xfrm rot="19936730">
            <a:off x="3312570" y="2509967"/>
            <a:ext cx="5296083" cy="1569660"/>
          </a:xfrm>
          <a:prstGeom prst="rect">
            <a:avLst/>
          </a:prstGeom>
          <a:noFill/>
        </p:spPr>
        <p:txBody>
          <a:bodyPr wrap="square" rtlCol="0">
            <a:spAutoFit/>
          </a:bodyPr>
          <a:lstStyle/>
          <a:p>
            <a:r>
              <a:rPr lang="en-GB" sz="9600" dirty="0">
                <a:solidFill>
                  <a:srgbClr val="FF3A00"/>
                </a:solidFill>
              </a:rPr>
              <a:t>SAMPLE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23"/>
          <p:cNvSpPr txBox="1"/>
          <p:nvPr/>
        </p:nvSpPr>
        <p:spPr>
          <a:xfrm>
            <a:off x="4603468" y="4741948"/>
            <a:ext cx="6829520" cy="862031"/>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3A3838"/>
              </a:buClr>
              <a:buSzPts val="4000"/>
              <a:buFont typeface="Raleway"/>
              <a:buNone/>
            </a:pPr>
            <a:r>
              <a:rPr lang="en-US" sz="4000" dirty="0">
                <a:solidFill>
                  <a:srgbClr val="3A3838"/>
                </a:solidFill>
                <a:latin typeface="Raleway"/>
                <a:ea typeface="Raleway"/>
                <a:cs typeface="Raleway"/>
                <a:sym typeface="Raleway"/>
              </a:rPr>
              <a:t>Volunteering</a:t>
            </a:r>
            <a:endParaRPr sz="4000" dirty="0">
              <a:solidFill>
                <a:srgbClr val="3A3838"/>
              </a:solidFill>
              <a:latin typeface="Raleway"/>
              <a:ea typeface="Raleway"/>
              <a:cs typeface="Raleway"/>
              <a:sym typeface="Raleway"/>
            </a:endParaRPr>
          </a:p>
        </p:txBody>
      </p:sp>
      <p:pic>
        <p:nvPicPr>
          <p:cNvPr id="349" name="Google Shape;349;p23"/>
          <p:cNvPicPr preferRelativeResize="0"/>
          <p:nvPr/>
        </p:nvPicPr>
        <p:blipFill rotWithShape="1">
          <a:blip r:embed="rId3">
            <a:alphaModFix/>
          </a:blip>
          <a:srcRect t="12522" r="-1" b="-1"/>
          <a:stretch/>
        </p:blipFill>
        <p:spPr>
          <a:xfrm>
            <a:off x="1246574" y="10"/>
            <a:ext cx="3913632" cy="2285224"/>
          </a:xfrm>
          <a:custGeom>
            <a:avLst/>
            <a:gdLst/>
            <a:ahLst/>
            <a:cxnLst/>
            <a:rect l="l" t="t" r="r" b="b"/>
            <a:pathLst>
              <a:path w="3913632" h="2285234" extrusionOk="0">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ln>
            <a:noFill/>
          </a:ln>
        </p:spPr>
      </p:pic>
      <p:pic>
        <p:nvPicPr>
          <p:cNvPr id="350" name="Google Shape;350;p23"/>
          <p:cNvPicPr preferRelativeResize="0"/>
          <p:nvPr/>
        </p:nvPicPr>
        <p:blipFill rotWithShape="1">
          <a:blip r:embed="rId4">
            <a:alphaModFix/>
          </a:blip>
          <a:srcRect l="22784" r="25146" b="1"/>
          <a:stretch/>
        </p:blipFill>
        <p:spPr>
          <a:xfrm>
            <a:off x="20" y="2279205"/>
            <a:ext cx="3564618" cy="4569668"/>
          </a:xfrm>
          <a:custGeom>
            <a:avLst/>
            <a:gdLst/>
            <a:ahLst/>
            <a:cxnLst/>
            <a:rect l="l" t="t" r="r" b="b"/>
            <a:pathLst>
              <a:path w="3564638" h="4569668" extrusionOk="0">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a:ln>
            <a:noFill/>
          </a:ln>
        </p:spPr>
      </p:pic>
      <p:pic>
        <p:nvPicPr>
          <p:cNvPr id="351" name="Google Shape;351;p23"/>
          <p:cNvPicPr preferRelativeResize="0"/>
          <p:nvPr/>
        </p:nvPicPr>
        <p:blipFill rotWithShape="1">
          <a:blip r:embed="rId5">
            <a:alphaModFix/>
          </a:blip>
          <a:srcRect l="26124" r="7125" b="-1"/>
          <a:stretch/>
        </p:blipFill>
        <p:spPr>
          <a:xfrm>
            <a:off x="4191711" y="1192045"/>
            <a:ext cx="3432358" cy="3432358"/>
          </a:xfrm>
          <a:custGeom>
            <a:avLst/>
            <a:gdLst/>
            <a:ahLst/>
            <a:cxnLst/>
            <a:rect l="l" t="t" r="r" b="b"/>
            <a:pathLst>
              <a:path w="2852928" h="2852928" extrusionOk="0">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ln>
            <a:noFill/>
          </a:ln>
        </p:spPr>
      </p:pic>
      <p:pic>
        <p:nvPicPr>
          <p:cNvPr id="352" name="Google Shape;352;p23" descr="Image result for codette"/>
          <p:cNvPicPr preferRelativeResize="0"/>
          <p:nvPr/>
        </p:nvPicPr>
        <p:blipFill rotWithShape="1">
          <a:blip r:embed="rId6">
            <a:alphaModFix/>
          </a:blip>
          <a:srcRect/>
          <a:stretch/>
        </p:blipFill>
        <p:spPr>
          <a:xfrm>
            <a:off x="6095102" y="5839070"/>
            <a:ext cx="970973" cy="970973"/>
          </a:xfrm>
          <a:prstGeom prst="rect">
            <a:avLst/>
          </a:prstGeom>
          <a:noFill/>
          <a:ln>
            <a:noFill/>
          </a:ln>
        </p:spPr>
      </p:pic>
      <p:pic>
        <p:nvPicPr>
          <p:cNvPr id="353" name="Google Shape;353;p23" descr="Image result for best bucharest logo png transparent"/>
          <p:cNvPicPr preferRelativeResize="0"/>
          <p:nvPr/>
        </p:nvPicPr>
        <p:blipFill rotWithShape="1">
          <a:blip r:embed="rId7">
            <a:alphaModFix/>
          </a:blip>
          <a:srcRect/>
          <a:stretch/>
        </p:blipFill>
        <p:spPr>
          <a:xfrm>
            <a:off x="7165405" y="5880289"/>
            <a:ext cx="1366919" cy="693252"/>
          </a:xfrm>
          <a:prstGeom prst="rect">
            <a:avLst/>
          </a:prstGeom>
          <a:noFill/>
          <a:ln>
            <a:noFill/>
          </a:ln>
        </p:spPr>
      </p:pic>
      <p:pic>
        <p:nvPicPr>
          <p:cNvPr id="354" name="Google Shape;354;p23" descr="Image result for eestec bucharest logo png transparent"/>
          <p:cNvPicPr preferRelativeResize="0"/>
          <p:nvPr/>
        </p:nvPicPr>
        <p:blipFill rotWithShape="1">
          <a:blip r:embed="rId8">
            <a:alphaModFix/>
          </a:blip>
          <a:srcRect/>
          <a:stretch/>
        </p:blipFill>
        <p:spPr>
          <a:xfrm>
            <a:off x="10718449" y="5935445"/>
            <a:ext cx="1366919" cy="582940"/>
          </a:xfrm>
          <a:prstGeom prst="rect">
            <a:avLst/>
          </a:prstGeom>
          <a:noFill/>
          <a:ln>
            <a:noFill/>
          </a:ln>
        </p:spPr>
      </p:pic>
      <p:pic>
        <p:nvPicPr>
          <p:cNvPr id="355" name="Google Shape;355;p23" descr="Image result for rosedu acs bucharest logo png transparent"/>
          <p:cNvPicPr preferRelativeResize="0"/>
          <p:nvPr/>
        </p:nvPicPr>
        <p:blipFill rotWithShape="1">
          <a:blip r:embed="rId9">
            <a:alphaModFix/>
          </a:blip>
          <a:srcRect/>
          <a:stretch/>
        </p:blipFill>
        <p:spPr>
          <a:xfrm>
            <a:off x="9647732" y="5870379"/>
            <a:ext cx="970974" cy="582960"/>
          </a:xfrm>
          <a:prstGeom prst="rect">
            <a:avLst/>
          </a:prstGeom>
          <a:noFill/>
          <a:ln>
            <a:noFill/>
          </a:ln>
        </p:spPr>
      </p:pic>
      <p:grpSp>
        <p:nvGrpSpPr>
          <p:cNvPr id="356" name="Google Shape;356;p23"/>
          <p:cNvGrpSpPr/>
          <p:nvPr/>
        </p:nvGrpSpPr>
        <p:grpSpPr>
          <a:xfrm>
            <a:off x="966080" y="3100625"/>
            <a:ext cx="2157754" cy="1395080"/>
            <a:chOff x="4444701" y="2703110"/>
            <a:chExt cx="2386816" cy="1543178"/>
          </a:xfrm>
        </p:grpSpPr>
        <p:pic>
          <p:nvPicPr>
            <p:cNvPr id="357" name="Google Shape;357;p23" descr="Image result for lsac logo png transparent"/>
            <p:cNvPicPr preferRelativeResize="0"/>
            <p:nvPr/>
          </p:nvPicPr>
          <p:blipFill rotWithShape="1">
            <a:blip r:embed="rId10">
              <a:alphaModFix/>
            </a:blip>
            <a:srcRect/>
            <a:stretch/>
          </p:blipFill>
          <p:spPr>
            <a:xfrm>
              <a:off x="4444701" y="3572924"/>
              <a:ext cx="2386816" cy="673364"/>
            </a:xfrm>
            <a:prstGeom prst="rect">
              <a:avLst/>
            </a:prstGeom>
            <a:noFill/>
            <a:ln>
              <a:noFill/>
            </a:ln>
          </p:spPr>
        </p:pic>
        <p:grpSp>
          <p:nvGrpSpPr>
            <p:cNvPr id="358" name="Google Shape;358;p23"/>
            <p:cNvGrpSpPr/>
            <p:nvPr/>
          </p:nvGrpSpPr>
          <p:grpSpPr>
            <a:xfrm>
              <a:off x="4679898" y="2703110"/>
              <a:ext cx="1961488" cy="703733"/>
              <a:chOff x="408126" y="481938"/>
              <a:chExt cx="1908546" cy="608162"/>
            </a:xfrm>
          </p:grpSpPr>
          <p:sp>
            <p:nvSpPr>
              <p:cNvPr id="359" name="Google Shape;359;p23"/>
              <p:cNvSpPr txBox="1"/>
              <p:nvPr/>
            </p:nvSpPr>
            <p:spPr>
              <a:xfrm>
                <a:off x="408129" y="766465"/>
                <a:ext cx="1908543" cy="3236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dk1"/>
                    </a:solidFill>
                    <a:latin typeface="Raleway"/>
                    <a:ea typeface="Raleway"/>
                    <a:cs typeface="Raleway"/>
                    <a:sym typeface="Raleway"/>
                  </a:rPr>
                  <a:t>lsacbucuresti.ro</a:t>
                </a:r>
                <a:endParaRPr sz="1600" b="1">
                  <a:solidFill>
                    <a:schemeClr val="dk1"/>
                  </a:solidFill>
                  <a:latin typeface="Raleway"/>
                  <a:ea typeface="Raleway"/>
                  <a:cs typeface="Raleway"/>
                  <a:sym typeface="Raleway"/>
                </a:endParaRPr>
              </a:p>
            </p:txBody>
          </p:sp>
          <p:sp>
            <p:nvSpPr>
              <p:cNvPr id="360" name="Google Shape;360;p23"/>
              <p:cNvSpPr/>
              <p:nvPr/>
            </p:nvSpPr>
            <p:spPr>
              <a:xfrm>
                <a:off x="408126" y="481938"/>
                <a:ext cx="1876926" cy="2942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Raleway"/>
                    <a:ea typeface="Raleway"/>
                    <a:cs typeface="Raleway"/>
                    <a:sym typeface="Raleway"/>
                  </a:rPr>
                  <a:t>/LsacBucuresti</a:t>
                </a:r>
                <a:endParaRPr sz="1400">
                  <a:solidFill>
                    <a:schemeClr val="dk1"/>
                  </a:solidFill>
                  <a:latin typeface="Raleway"/>
                  <a:ea typeface="Raleway"/>
                  <a:cs typeface="Raleway"/>
                  <a:sym typeface="Raleway"/>
                </a:endParaRPr>
              </a:p>
            </p:txBody>
          </p:sp>
        </p:grpSp>
        <p:pic>
          <p:nvPicPr>
            <p:cNvPr id="361" name="Google Shape;361;p23"/>
            <p:cNvPicPr preferRelativeResize="0"/>
            <p:nvPr/>
          </p:nvPicPr>
          <p:blipFill rotWithShape="1">
            <a:blip r:embed="rId11">
              <a:alphaModFix/>
            </a:blip>
            <a:srcRect/>
            <a:stretch/>
          </p:blipFill>
          <p:spPr>
            <a:xfrm>
              <a:off x="4444701" y="2763614"/>
              <a:ext cx="235200" cy="235200"/>
            </a:xfrm>
            <a:prstGeom prst="rect">
              <a:avLst/>
            </a:prstGeom>
            <a:noFill/>
            <a:ln>
              <a:noFill/>
            </a:ln>
          </p:spPr>
        </p:pic>
        <p:pic>
          <p:nvPicPr>
            <p:cNvPr id="362" name="Google Shape;362;p23"/>
            <p:cNvPicPr preferRelativeResize="0"/>
            <p:nvPr/>
          </p:nvPicPr>
          <p:blipFill rotWithShape="1">
            <a:blip r:embed="rId12">
              <a:alphaModFix/>
            </a:blip>
            <a:srcRect/>
            <a:stretch/>
          </p:blipFill>
          <p:spPr>
            <a:xfrm>
              <a:off x="4444701" y="3099412"/>
              <a:ext cx="235200" cy="235200"/>
            </a:xfrm>
            <a:prstGeom prst="rect">
              <a:avLst/>
            </a:prstGeom>
            <a:noFill/>
            <a:ln>
              <a:noFill/>
            </a:ln>
          </p:spPr>
        </p:pic>
      </p:grpSp>
      <p:pic>
        <p:nvPicPr>
          <p:cNvPr id="363" name="Google Shape;363;p23" descr="Logo&#10;&#10;Description automatically generated"/>
          <p:cNvPicPr preferRelativeResize="0"/>
          <p:nvPr/>
        </p:nvPicPr>
        <p:blipFill rotWithShape="1">
          <a:blip r:embed="rId13">
            <a:alphaModFix/>
          </a:blip>
          <a:srcRect/>
          <a:stretch/>
        </p:blipFill>
        <p:spPr>
          <a:xfrm>
            <a:off x="5139700" y="5779564"/>
            <a:ext cx="946230" cy="946230"/>
          </a:xfrm>
          <a:prstGeom prst="rect">
            <a:avLst/>
          </a:prstGeom>
          <a:noFill/>
          <a:ln>
            <a:noFill/>
          </a:ln>
        </p:spPr>
      </p:pic>
      <p:pic>
        <p:nvPicPr>
          <p:cNvPr id="364" name="Google Shape;364;p23" descr="Image result for lsac logo png transparent"/>
          <p:cNvPicPr preferRelativeResize="0"/>
          <p:nvPr/>
        </p:nvPicPr>
        <p:blipFill rotWithShape="1">
          <a:blip r:embed="rId10">
            <a:alphaModFix/>
          </a:blip>
          <a:srcRect/>
          <a:stretch/>
        </p:blipFill>
        <p:spPr>
          <a:xfrm>
            <a:off x="3470847" y="6117871"/>
            <a:ext cx="1465243" cy="413372"/>
          </a:xfrm>
          <a:prstGeom prst="rect">
            <a:avLst/>
          </a:prstGeom>
          <a:noFill/>
          <a:ln>
            <a:noFill/>
          </a:ln>
        </p:spPr>
      </p:pic>
      <p:pic>
        <p:nvPicPr>
          <p:cNvPr id="365" name="Google Shape;365;p23" descr="A picture containing chart&#10;&#10;Description automatically generated"/>
          <p:cNvPicPr preferRelativeResize="0"/>
          <p:nvPr/>
        </p:nvPicPr>
        <p:blipFill rotWithShape="1">
          <a:blip r:embed="rId14">
            <a:alphaModFix/>
          </a:blip>
          <a:srcRect/>
          <a:stretch/>
        </p:blipFill>
        <p:spPr>
          <a:xfrm>
            <a:off x="8610687" y="5870379"/>
            <a:ext cx="1037045" cy="1037045"/>
          </a:xfrm>
          <a:prstGeom prst="rect">
            <a:avLst/>
          </a:prstGeom>
          <a:noFill/>
          <a:ln>
            <a:noFill/>
          </a:ln>
        </p:spPr>
      </p:pic>
      <p:pic>
        <p:nvPicPr>
          <p:cNvPr id="366" name="Google Shape;366;p23" descr="A picture containing text, person, indoor, person&#10;&#10;Description automatically generated"/>
          <p:cNvPicPr preferRelativeResize="0"/>
          <p:nvPr/>
        </p:nvPicPr>
        <p:blipFill rotWithShape="1">
          <a:blip r:embed="rId15">
            <a:alphaModFix/>
          </a:blip>
          <a:srcRect l="7682" r="4206"/>
          <a:stretch/>
        </p:blipFill>
        <p:spPr>
          <a:xfrm>
            <a:off x="7338330" y="0"/>
            <a:ext cx="4853669" cy="3671522"/>
          </a:xfrm>
          <a:custGeom>
            <a:avLst/>
            <a:gdLst/>
            <a:ahLst/>
            <a:cxnLst/>
            <a:rect l="l" t="t" r="r" b="b"/>
            <a:pathLst>
              <a:path w="3273238" h="3618965" extrusionOk="0">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noFill/>
          <a:ln>
            <a:noFill/>
          </a:ln>
        </p:spPr>
      </p:pic>
      <p:sp>
        <p:nvSpPr>
          <p:cNvPr id="2" name="TextBox 1">
            <a:extLst>
              <a:ext uri="{FF2B5EF4-FFF2-40B4-BE49-F238E27FC236}">
                <a16:creationId xmlns:a16="http://schemas.microsoft.com/office/drawing/2014/main" id="{28D8DCBD-3588-2C33-9026-C8021E04FB1E}"/>
              </a:ext>
            </a:extLst>
          </p:cNvPr>
          <p:cNvSpPr txBox="1"/>
          <p:nvPr/>
        </p:nvSpPr>
        <p:spPr>
          <a:xfrm rot="19936730">
            <a:off x="3312570" y="2509967"/>
            <a:ext cx="5296083" cy="1569660"/>
          </a:xfrm>
          <a:prstGeom prst="rect">
            <a:avLst/>
          </a:prstGeom>
          <a:noFill/>
        </p:spPr>
        <p:txBody>
          <a:bodyPr wrap="square" rtlCol="0">
            <a:spAutoFit/>
          </a:bodyPr>
          <a:lstStyle/>
          <a:p>
            <a:r>
              <a:rPr lang="en-GB" sz="9600" dirty="0">
                <a:solidFill>
                  <a:srgbClr val="FF3A00"/>
                </a:solidFill>
              </a:rPr>
              <a:t>SAMPLE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1"/>
        <p:cNvGrpSpPr/>
        <p:nvPr/>
      </p:nvGrpSpPr>
      <p:grpSpPr>
        <a:xfrm>
          <a:off x="0" y="0"/>
          <a:ext cx="0" cy="0"/>
          <a:chOff x="0" y="0"/>
          <a:chExt cx="0" cy="0"/>
        </a:xfrm>
      </p:grpSpPr>
      <p:pic>
        <p:nvPicPr>
          <p:cNvPr id="372" name="Google Shape;372;p24"/>
          <p:cNvPicPr preferRelativeResize="0"/>
          <p:nvPr/>
        </p:nvPicPr>
        <p:blipFill rotWithShape="1">
          <a:blip r:embed="rId3">
            <a:alphaModFix/>
          </a:blip>
          <a:srcRect t="14429" r="3" b="2"/>
          <a:stretch/>
        </p:blipFill>
        <p:spPr>
          <a:xfrm>
            <a:off x="20" y="2288331"/>
            <a:ext cx="3564618" cy="4569668"/>
          </a:xfrm>
          <a:custGeom>
            <a:avLst/>
            <a:gdLst/>
            <a:ahLst/>
            <a:cxnLst/>
            <a:rect l="l" t="t" r="r" b="b"/>
            <a:pathLst>
              <a:path w="3564638" h="4569668" extrusionOk="0">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a:ln>
            <a:noFill/>
          </a:ln>
        </p:spPr>
      </p:pic>
      <p:pic>
        <p:nvPicPr>
          <p:cNvPr id="373" name="Google Shape;373;p24"/>
          <p:cNvPicPr preferRelativeResize="0"/>
          <p:nvPr/>
        </p:nvPicPr>
        <p:blipFill rotWithShape="1">
          <a:blip r:embed="rId4">
            <a:alphaModFix/>
          </a:blip>
          <a:srcRect l="17589" r="17845" b="2"/>
          <a:stretch/>
        </p:blipFill>
        <p:spPr>
          <a:xfrm>
            <a:off x="8918761" y="-4331"/>
            <a:ext cx="3273238" cy="3383891"/>
          </a:xfrm>
          <a:custGeom>
            <a:avLst/>
            <a:gdLst/>
            <a:ahLst/>
            <a:cxnLst/>
            <a:rect l="l" t="t" r="r" b="b"/>
            <a:pathLst>
              <a:path w="3273238" h="3383891" extrusionOk="0">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noFill/>
          <a:ln>
            <a:noFill/>
          </a:ln>
        </p:spPr>
      </p:pic>
      <p:pic>
        <p:nvPicPr>
          <p:cNvPr id="374" name="Google Shape;374;p24"/>
          <p:cNvPicPr preferRelativeResize="0"/>
          <p:nvPr/>
        </p:nvPicPr>
        <p:blipFill rotWithShape="1">
          <a:blip r:embed="rId5">
            <a:alphaModFix/>
          </a:blip>
          <a:srcRect l="25163" r="33470" b="-1"/>
          <a:stretch/>
        </p:blipFill>
        <p:spPr>
          <a:xfrm>
            <a:off x="9363236" y="4071322"/>
            <a:ext cx="2828765" cy="2786678"/>
          </a:xfrm>
          <a:custGeom>
            <a:avLst/>
            <a:gdLst/>
            <a:ahLst/>
            <a:cxnLst/>
            <a:rect l="l" t="t" r="r" b="b"/>
            <a:pathLst>
              <a:path w="2828765" h="2786678" extrusionOk="0">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noFill/>
          <a:ln>
            <a:noFill/>
          </a:ln>
        </p:spPr>
      </p:pic>
      <p:pic>
        <p:nvPicPr>
          <p:cNvPr id="375" name="Google Shape;375;p24"/>
          <p:cNvPicPr preferRelativeResize="0"/>
          <p:nvPr/>
        </p:nvPicPr>
        <p:blipFill rotWithShape="1">
          <a:blip r:embed="rId6">
            <a:alphaModFix/>
          </a:blip>
          <a:srcRect l="14066" r="15434" b="2"/>
          <a:stretch/>
        </p:blipFill>
        <p:spPr>
          <a:xfrm>
            <a:off x="4885608" y="342149"/>
            <a:ext cx="4033153" cy="4033153"/>
          </a:xfrm>
          <a:custGeom>
            <a:avLst/>
            <a:gdLst/>
            <a:ahLst/>
            <a:cxnLst/>
            <a:rect l="l" t="t" r="r" b="b"/>
            <a:pathLst>
              <a:path w="2852928" h="2852928" extrusionOk="0">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ln>
            <a:noFill/>
          </a:ln>
        </p:spPr>
      </p:pic>
      <p:sp>
        <p:nvSpPr>
          <p:cNvPr id="376" name="Google Shape;376;p24"/>
          <p:cNvSpPr txBox="1"/>
          <p:nvPr/>
        </p:nvSpPr>
        <p:spPr>
          <a:xfrm>
            <a:off x="3948098" y="4951349"/>
            <a:ext cx="6829520" cy="862031"/>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3A3838"/>
              </a:buClr>
              <a:buSzPts val="3400"/>
              <a:buFont typeface="Raleway"/>
              <a:buNone/>
            </a:pPr>
            <a:r>
              <a:rPr lang="en-RO" sz="3400" dirty="0">
                <a:solidFill>
                  <a:srgbClr val="3A3838"/>
                </a:solidFill>
                <a:latin typeface="Raleway"/>
                <a:ea typeface="Raleway"/>
                <a:cs typeface="Raleway"/>
                <a:sym typeface="Raleway"/>
              </a:rPr>
              <a:t>Research labs</a:t>
            </a:r>
            <a:endParaRPr dirty="0"/>
          </a:p>
          <a:p>
            <a:pPr marL="0" marR="0" lvl="0" indent="0" algn="l" rtl="0">
              <a:lnSpc>
                <a:spcPct val="90000"/>
              </a:lnSpc>
              <a:spcBef>
                <a:spcPts val="600"/>
              </a:spcBef>
              <a:spcAft>
                <a:spcPts val="0"/>
              </a:spcAft>
              <a:buClr>
                <a:srgbClr val="3A3838"/>
              </a:buClr>
              <a:buSzPts val="3400"/>
              <a:buFont typeface="Raleway"/>
              <a:buNone/>
            </a:pPr>
            <a:r>
              <a:rPr lang="en-US" sz="3400" dirty="0">
                <a:solidFill>
                  <a:srgbClr val="3A3838"/>
                </a:solidFill>
                <a:latin typeface="Raleway"/>
                <a:ea typeface="Raleway"/>
                <a:cs typeface="Raleway"/>
                <a:sym typeface="Raleway"/>
              </a:rPr>
              <a:t>Research projects</a:t>
            </a:r>
            <a:endParaRPr sz="3400" dirty="0">
              <a:solidFill>
                <a:srgbClr val="3A3838"/>
              </a:solidFill>
              <a:latin typeface="Raleway"/>
              <a:ea typeface="Raleway"/>
              <a:cs typeface="Raleway"/>
              <a:sym typeface="Raleway"/>
            </a:endParaRPr>
          </a:p>
        </p:txBody>
      </p:sp>
      <p:sp>
        <p:nvSpPr>
          <p:cNvPr id="377" name="Google Shape;377;p24"/>
          <p:cNvSpPr/>
          <p:nvPr/>
        </p:nvSpPr>
        <p:spPr>
          <a:xfrm>
            <a:off x="0" y="6227064"/>
            <a:ext cx="3054096" cy="6272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78" name="Google Shape;378;p24" descr="PRECIS"/>
          <p:cNvPicPr preferRelativeResize="0"/>
          <p:nvPr/>
        </p:nvPicPr>
        <p:blipFill rotWithShape="1">
          <a:blip r:embed="rId7">
            <a:alphaModFix/>
          </a:blip>
          <a:srcRect/>
          <a:stretch/>
        </p:blipFill>
        <p:spPr>
          <a:xfrm>
            <a:off x="831723" y="6456101"/>
            <a:ext cx="1390650" cy="266700"/>
          </a:xfrm>
          <a:prstGeom prst="rect">
            <a:avLst/>
          </a:prstGeom>
          <a:noFill/>
          <a:ln>
            <a:noFill/>
          </a:ln>
        </p:spPr>
      </p:pic>
      <p:pic>
        <p:nvPicPr>
          <p:cNvPr id="379" name="Google Shape;379;p24"/>
          <p:cNvPicPr preferRelativeResize="0"/>
          <p:nvPr/>
        </p:nvPicPr>
        <p:blipFill rotWithShape="1">
          <a:blip r:embed="rId8">
            <a:alphaModFix/>
          </a:blip>
          <a:srcRect t="12522" r="-1" b="-1"/>
          <a:stretch/>
        </p:blipFill>
        <p:spPr>
          <a:xfrm>
            <a:off x="1246573" y="10"/>
            <a:ext cx="3913632" cy="2285224"/>
          </a:xfrm>
          <a:custGeom>
            <a:avLst/>
            <a:gdLst/>
            <a:ahLst/>
            <a:cxnLst/>
            <a:rect l="l" t="t" r="r" b="b"/>
            <a:pathLst>
              <a:path w="3913632" h="2285234" extrusionOk="0">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ln>
            <a:noFill/>
          </a:ln>
        </p:spPr>
      </p:pic>
      <p:sp>
        <p:nvSpPr>
          <p:cNvPr id="2" name="TextBox 1">
            <a:extLst>
              <a:ext uri="{FF2B5EF4-FFF2-40B4-BE49-F238E27FC236}">
                <a16:creationId xmlns:a16="http://schemas.microsoft.com/office/drawing/2014/main" id="{21013409-19C5-00D4-FCA0-22AEA97167BB}"/>
              </a:ext>
            </a:extLst>
          </p:cNvPr>
          <p:cNvSpPr txBox="1"/>
          <p:nvPr/>
        </p:nvSpPr>
        <p:spPr>
          <a:xfrm rot="19936730">
            <a:off x="3312570" y="2509967"/>
            <a:ext cx="5296083" cy="1569660"/>
          </a:xfrm>
          <a:prstGeom prst="rect">
            <a:avLst/>
          </a:prstGeom>
          <a:noFill/>
        </p:spPr>
        <p:txBody>
          <a:bodyPr wrap="square" rtlCol="0">
            <a:spAutoFit/>
          </a:bodyPr>
          <a:lstStyle/>
          <a:p>
            <a:r>
              <a:rPr lang="en-GB" sz="9600" dirty="0">
                <a:solidFill>
                  <a:srgbClr val="FF3A00"/>
                </a:solidFill>
              </a:rPr>
              <a:t>SAMPLE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433" name="Google Shape;433;p26"/>
          <p:cNvSpPr/>
          <p:nvPr/>
        </p:nvSpPr>
        <p:spPr>
          <a:xfrm>
            <a:off x="458040" y="288534"/>
            <a:ext cx="10593908"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7F7F7F"/>
                </a:solidFill>
                <a:effectLst/>
                <a:uLnTx/>
                <a:uFillTx/>
                <a:latin typeface="Raleway"/>
                <a:cs typeface="Arial"/>
                <a:sym typeface="Arial"/>
              </a:rPr>
              <a:t>Opportunities in [Country/City] for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7F7F7F"/>
                </a:solidFill>
                <a:effectLst/>
                <a:uLnTx/>
                <a:uFillTx/>
                <a:latin typeface="Raleway"/>
                <a:cs typeface="Arial"/>
                <a:sym typeface="Arial"/>
              </a:rPr>
              <a:t>[HEI + Programme(s)] graduates</a:t>
            </a: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E16C084A-40AB-F8C1-C5FF-199BC39CB46D}"/>
              </a:ext>
            </a:extLst>
          </p:cNvPr>
          <p:cNvSpPr txBox="1"/>
          <p:nvPr/>
        </p:nvSpPr>
        <p:spPr>
          <a:xfrm>
            <a:off x="1172834" y="2143760"/>
            <a:ext cx="9164320"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0000"/>
                </a:solidFill>
                <a:effectLst/>
                <a:uLnTx/>
                <a:uFillTx/>
                <a:latin typeface="Raleway" pitchFamily="2" charset="0"/>
                <a:cs typeface="Arial"/>
                <a:sym typeface="Arial"/>
              </a:rPr>
              <a:t>TOP HIRING COMPANIES HERE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a:extLst>
              <a:ext uri="{FF2B5EF4-FFF2-40B4-BE49-F238E27FC236}">
                <a16:creationId xmlns:a16="http://schemas.microsoft.com/office/drawing/2014/main" id="{FE268D15-FB9C-B29A-03D6-2155AE193F86}"/>
              </a:ext>
            </a:extLst>
          </p:cNvPr>
          <p:cNvSpPr txBox="1"/>
          <p:nvPr/>
        </p:nvSpPr>
        <p:spPr>
          <a:xfrm>
            <a:off x="10520765" y="453943"/>
            <a:ext cx="1062366" cy="869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E" sz="2000" b="0" i="0" u="none" strike="noStrike" kern="0" cap="none" spc="0" normalizeH="0" baseline="0" noProof="0">
                <a:ln>
                  <a:noFill/>
                </a:ln>
                <a:solidFill>
                  <a:srgbClr val="000000"/>
                </a:solidFill>
                <a:effectLst/>
                <a:uLnTx/>
                <a:uFillTx/>
                <a:latin typeface="Raleway" pitchFamily="2" charset="0"/>
                <a:cs typeface="Arial"/>
                <a:sym typeface="Arial"/>
              </a:rPr>
              <a:t>HEI LOGO</a:t>
            </a:r>
            <a:endParaRPr kumimoji="0" lang="en-IE" sz="105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E" sz="105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6">
          <a:extLst>
            <a:ext uri="{FF2B5EF4-FFF2-40B4-BE49-F238E27FC236}">
              <a16:creationId xmlns:a16="http://schemas.microsoft.com/office/drawing/2014/main" id="{1E5DE70A-0B5F-9646-C558-F602F3D69B01}"/>
            </a:ext>
          </a:extLst>
        </p:cNvPr>
        <p:cNvGrpSpPr/>
        <p:nvPr/>
      </p:nvGrpSpPr>
      <p:grpSpPr>
        <a:xfrm>
          <a:off x="0" y="0"/>
          <a:ext cx="0" cy="0"/>
          <a:chOff x="0" y="0"/>
          <a:chExt cx="0" cy="0"/>
        </a:xfrm>
      </p:grpSpPr>
      <p:sp>
        <p:nvSpPr>
          <p:cNvPr id="397" name="Google Shape;397;p26" descr="Image result for luxoft logo png transparent">
            <a:extLst>
              <a:ext uri="{FF2B5EF4-FFF2-40B4-BE49-F238E27FC236}">
                <a16:creationId xmlns:a16="http://schemas.microsoft.com/office/drawing/2014/main" id="{3A2ECC8F-56B7-329B-9FB5-1F6D6507C974}"/>
              </a:ext>
            </a:extLst>
          </p:cNvPr>
          <p:cNvSpPr/>
          <p:nvPr/>
        </p:nvSpPr>
        <p:spPr>
          <a:xfrm>
            <a:off x="5004617" y="3627764"/>
            <a:ext cx="1169081" cy="109496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98" name="Google Shape;398;p26" descr="Image result for emag logo png format">
            <a:extLst>
              <a:ext uri="{FF2B5EF4-FFF2-40B4-BE49-F238E27FC236}">
                <a16:creationId xmlns:a16="http://schemas.microsoft.com/office/drawing/2014/main" id="{0AC06553-63E3-7D1A-79F1-9062BFF0CEF8}"/>
              </a:ext>
            </a:extLst>
          </p:cNvPr>
          <p:cNvPicPr preferRelativeResize="0"/>
          <p:nvPr/>
        </p:nvPicPr>
        <p:blipFill rotWithShape="1">
          <a:blip r:embed="rId3">
            <a:alphaModFix/>
          </a:blip>
          <a:srcRect/>
          <a:stretch/>
        </p:blipFill>
        <p:spPr>
          <a:xfrm>
            <a:off x="8376440" y="4613729"/>
            <a:ext cx="1169079" cy="292903"/>
          </a:xfrm>
          <a:prstGeom prst="rect">
            <a:avLst/>
          </a:prstGeom>
          <a:noFill/>
          <a:ln>
            <a:noFill/>
          </a:ln>
        </p:spPr>
      </p:pic>
      <p:pic>
        <p:nvPicPr>
          <p:cNvPr id="399" name="Google Shape;399;p26" descr="Image result for infineon logo transparent">
            <a:extLst>
              <a:ext uri="{FF2B5EF4-FFF2-40B4-BE49-F238E27FC236}">
                <a16:creationId xmlns:a16="http://schemas.microsoft.com/office/drawing/2014/main" id="{4D1E4645-65B8-D70A-E28B-C1D8A27002C0}"/>
              </a:ext>
            </a:extLst>
          </p:cNvPr>
          <p:cNvPicPr preferRelativeResize="0"/>
          <p:nvPr/>
        </p:nvPicPr>
        <p:blipFill rotWithShape="1">
          <a:blip r:embed="rId4">
            <a:alphaModFix/>
          </a:blip>
          <a:srcRect/>
          <a:stretch/>
        </p:blipFill>
        <p:spPr>
          <a:xfrm>
            <a:off x="2684034" y="4504637"/>
            <a:ext cx="1169082" cy="482468"/>
          </a:xfrm>
          <a:prstGeom prst="rect">
            <a:avLst/>
          </a:prstGeom>
          <a:noFill/>
          <a:ln>
            <a:noFill/>
          </a:ln>
        </p:spPr>
      </p:pic>
      <p:pic>
        <p:nvPicPr>
          <p:cNvPr id="400" name="Google Shape;400;p26" descr="Image result for national instruments logo transparent">
            <a:extLst>
              <a:ext uri="{FF2B5EF4-FFF2-40B4-BE49-F238E27FC236}">
                <a16:creationId xmlns:a16="http://schemas.microsoft.com/office/drawing/2014/main" id="{ACE9AC03-1057-50FE-3F7B-B5D5B8B0B110}"/>
              </a:ext>
            </a:extLst>
          </p:cNvPr>
          <p:cNvPicPr preferRelativeResize="0"/>
          <p:nvPr/>
        </p:nvPicPr>
        <p:blipFill rotWithShape="1">
          <a:blip r:embed="rId5">
            <a:alphaModFix/>
          </a:blip>
          <a:srcRect/>
          <a:stretch/>
        </p:blipFill>
        <p:spPr>
          <a:xfrm>
            <a:off x="6384277" y="4117282"/>
            <a:ext cx="1379421" cy="1291966"/>
          </a:xfrm>
          <a:prstGeom prst="rect">
            <a:avLst/>
          </a:prstGeom>
          <a:noFill/>
          <a:ln>
            <a:noFill/>
          </a:ln>
        </p:spPr>
      </p:pic>
      <p:pic>
        <p:nvPicPr>
          <p:cNvPr id="401" name="Google Shape;401;p26" descr="Image result for luxoft logo png transparent">
            <a:extLst>
              <a:ext uri="{FF2B5EF4-FFF2-40B4-BE49-F238E27FC236}">
                <a16:creationId xmlns:a16="http://schemas.microsoft.com/office/drawing/2014/main" id="{55C4DA94-4A15-CA81-6E3D-CDF5A67B23AD}"/>
              </a:ext>
            </a:extLst>
          </p:cNvPr>
          <p:cNvPicPr preferRelativeResize="0"/>
          <p:nvPr/>
        </p:nvPicPr>
        <p:blipFill rotWithShape="1">
          <a:blip r:embed="rId6">
            <a:alphaModFix/>
          </a:blip>
          <a:srcRect/>
          <a:stretch/>
        </p:blipFill>
        <p:spPr>
          <a:xfrm>
            <a:off x="4584676" y="4458889"/>
            <a:ext cx="1169080" cy="588541"/>
          </a:xfrm>
          <a:prstGeom prst="rect">
            <a:avLst/>
          </a:prstGeom>
          <a:noFill/>
          <a:ln>
            <a:noFill/>
          </a:ln>
        </p:spPr>
      </p:pic>
      <p:pic>
        <p:nvPicPr>
          <p:cNvPr id="402" name="Google Shape;402;p26" descr="Image result for yokogawa  logo png transparent">
            <a:extLst>
              <a:ext uri="{FF2B5EF4-FFF2-40B4-BE49-F238E27FC236}">
                <a16:creationId xmlns:a16="http://schemas.microsoft.com/office/drawing/2014/main" id="{07BEC093-3E42-7BA1-E235-1A18A5C0DC47}"/>
              </a:ext>
            </a:extLst>
          </p:cNvPr>
          <p:cNvPicPr preferRelativeResize="0"/>
          <p:nvPr/>
        </p:nvPicPr>
        <p:blipFill rotWithShape="1">
          <a:blip r:embed="rId7">
            <a:alphaModFix/>
          </a:blip>
          <a:srcRect/>
          <a:stretch/>
        </p:blipFill>
        <p:spPr>
          <a:xfrm>
            <a:off x="690002" y="4131884"/>
            <a:ext cx="1358437" cy="1272312"/>
          </a:xfrm>
          <a:prstGeom prst="rect">
            <a:avLst/>
          </a:prstGeom>
          <a:noFill/>
          <a:ln>
            <a:noFill/>
          </a:ln>
        </p:spPr>
      </p:pic>
      <p:pic>
        <p:nvPicPr>
          <p:cNvPr id="403" name="Google Shape;403;p26" descr="Image result for continental logo transparent">
            <a:extLst>
              <a:ext uri="{FF2B5EF4-FFF2-40B4-BE49-F238E27FC236}">
                <a16:creationId xmlns:a16="http://schemas.microsoft.com/office/drawing/2014/main" id="{47886499-0679-B045-C8CB-4317ACB9E750}"/>
              </a:ext>
            </a:extLst>
          </p:cNvPr>
          <p:cNvPicPr preferRelativeResize="0"/>
          <p:nvPr/>
        </p:nvPicPr>
        <p:blipFill rotWithShape="1">
          <a:blip r:embed="rId8">
            <a:alphaModFix/>
          </a:blip>
          <a:srcRect/>
          <a:stretch/>
        </p:blipFill>
        <p:spPr>
          <a:xfrm>
            <a:off x="8302831" y="5738172"/>
            <a:ext cx="1316296" cy="1232843"/>
          </a:xfrm>
          <a:prstGeom prst="rect">
            <a:avLst/>
          </a:prstGeom>
          <a:noFill/>
          <a:ln>
            <a:noFill/>
          </a:ln>
        </p:spPr>
      </p:pic>
      <p:pic>
        <p:nvPicPr>
          <p:cNvPr id="404" name="Google Shape;404;p26" descr="Image result for cisco logo transparent">
            <a:extLst>
              <a:ext uri="{FF2B5EF4-FFF2-40B4-BE49-F238E27FC236}">
                <a16:creationId xmlns:a16="http://schemas.microsoft.com/office/drawing/2014/main" id="{4F4C3BF5-8A73-513F-F9C8-0063B58234FC}"/>
              </a:ext>
            </a:extLst>
          </p:cNvPr>
          <p:cNvPicPr preferRelativeResize="0"/>
          <p:nvPr/>
        </p:nvPicPr>
        <p:blipFill rotWithShape="1">
          <a:blip r:embed="rId9">
            <a:alphaModFix/>
          </a:blip>
          <a:srcRect/>
          <a:stretch/>
        </p:blipFill>
        <p:spPr>
          <a:xfrm>
            <a:off x="2684035" y="2862720"/>
            <a:ext cx="1169081" cy="616067"/>
          </a:xfrm>
          <a:prstGeom prst="rect">
            <a:avLst/>
          </a:prstGeom>
          <a:noFill/>
          <a:ln>
            <a:noFill/>
          </a:ln>
        </p:spPr>
      </p:pic>
      <p:pic>
        <p:nvPicPr>
          <p:cNvPr id="405" name="Google Shape;405;p26" descr="Image result for renault logo transparent">
            <a:extLst>
              <a:ext uri="{FF2B5EF4-FFF2-40B4-BE49-F238E27FC236}">
                <a16:creationId xmlns:a16="http://schemas.microsoft.com/office/drawing/2014/main" id="{2A69E572-177D-73CB-5217-B5BC740E6E0F}"/>
              </a:ext>
            </a:extLst>
          </p:cNvPr>
          <p:cNvPicPr preferRelativeResize="0"/>
          <p:nvPr/>
        </p:nvPicPr>
        <p:blipFill rotWithShape="1">
          <a:blip r:embed="rId10">
            <a:alphaModFix/>
          </a:blip>
          <a:srcRect/>
          <a:stretch/>
        </p:blipFill>
        <p:spPr>
          <a:xfrm>
            <a:off x="869235" y="2655586"/>
            <a:ext cx="999971" cy="936573"/>
          </a:xfrm>
          <a:prstGeom prst="rect">
            <a:avLst/>
          </a:prstGeom>
          <a:noFill/>
          <a:ln>
            <a:noFill/>
          </a:ln>
        </p:spPr>
      </p:pic>
      <p:pic>
        <p:nvPicPr>
          <p:cNvPr id="406" name="Google Shape;406;p26" descr="Image result for ubisoft logo png transparent">
            <a:extLst>
              <a:ext uri="{FF2B5EF4-FFF2-40B4-BE49-F238E27FC236}">
                <a16:creationId xmlns:a16="http://schemas.microsoft.com/office/drawing/2014/main" id="{DAB48227-5B48-84A3-E4EF-12C2C1149E75}"/>
              </a:ext>
            </a:extLst>
          </p:cNvPr>
          <p:cNvPicPr preferRelativeResize="0"/>
          <p:nvPr/>
        </p:nvPicPr>
        <p:blipFill rotWithShape="1">
          <a:blip r:embed="rId11">
            <a:alphaModFix/>
          </a:blip>
          <a:srcRect/>
          <a:stretch/>
        </p:blipFill>
        <p:spPr>
          <a:xfrm>
            <a:off x="4775201" y="2805570"/>
            <a:ext cx="788030" cy="675376"/>
          </a:xfrm>
          <a:prstGeom prst="rect">
            <a:avLst/>
          </a:prstGeom>
          <a:noFill/>
          <a:ln>
            <a:noFill/>
          </a:ln>
        </p:spPr>
      </p:pic>
      <p:pic>
        <p:nvPicPr>
          <p:cNvPr id="407" name="Google Shape;407;p26" descr="Image result for ea games logo png transparent">
            <a:extLst>
              <a:ext uri="{FF2B5EF4-FFF2-40B4-BE49-F238E27FC236}">
                <a16:creationId xmlns:a16="http://schemas.microsoft.com/office/drawing/2014/main" id="{E3DB0C73-FE62-32B3-F084-A77C650C4D02}"/>
              </a:ext>
            </a:extLst>
          </p:cNvPr>
          <p:cNvPicPr preferRelativeResize="0"/>
          <p:nvPr/>
        </p:nvPicPr>
        <p:blipFill rotWithShape="1">
          <a:blip r:embed="rId12">
            <a:alphaModFix/>
          </a:blip>
          <a:srcRect/>
          <a:stretch/>
        </p:blipFill>
        <p:spPr>
          <a:xfrm>
            <a:off x="6657575" y="2747842"/>
            <a:ext cx="832824" cy="780023"/>
          </a:xfrm>
          <a:prstGeom prst="rect">
            <a:avLst/>
          </a:prstGeom>
          <a:noFill/>
          <a:ln>
            <a:noFill/>
          </a:ln>
        </p:spPr>
      </p:pic>
      <p:pic>
        <p:nvPicPr>
          <p:cNvPr id="408" name="Google Shape;408;p26" descr="G:\Dropbox\PROMOVARE\Sigle\IXIA\IXIA_Logo_New_Black.png">
            <a:extLst>
              <a:ext uri="{FF2B5EF4-FFF2-40B4-BE49-F238E27FC236}">
                <a16:creationId xmlns:a16="http://schemas.microsoft.com/office/drawing/2014/main" id="{D7B64ED4-8D63-714C-97D0-D6E5F6AE2E44}"/>
              </a:ext>
            </a:extLst>
          </p:cNvPr>
          <p:cNvPicPr preferRelativeResize="0"/>
          <p:nvPr/>
        </p:nvPicPr>
        <p:blipFill rotWithShape="1">
          <a:blip r:embed="rId13">
            <a:alphaModFix/>
          </a:blip>
          <a:srcRect/>
          <a:stretch/>
        </p:blipFill>
        <p:spPr>
          <a:xfrm>
            <a:off x="8435299" y="1293557"/>
            <a:ext cx="1051360" cy="410698"/>
          </a:xfrm>
          <a:prstGeom prst="rect">
            <a:avLst/>
          </a:prstGeom>
          <a:noFill/>
          <a:ln>
            <a:noFill/>
          </a:ln>
        </p:spPr>
      </p:pic>
      <p:pic>
        <p:nvPicPr>
          <p:cNvPr id="409" name="Google Shape;409;p26">
            <a:extLst>
              <a:ext uri="{FF2B5EF4-FFF2-40B4-BE49-F238E27FC236}">
                <a16:creationId xmlns:a16="http://schemas.microsoft.com/office/drawing/2014/main" id="{1E19748C-A17E-139B-E697-30FB82C08C99}"/>
              </a:ext>
            </a:extLst>
          </p:cNvPr>
          <p:cNvPicPr preferRelativeResize="0"/>
          <p:nvPr/>
        </p:nvPicPr>
        <p:blipFill rotWithShape="1">
          <a:blip r:embed="rId14">
            <a:alphaModFix/>
          </a:blip>
          <a:srcRect/>
          <a:stretch/>
        </p:blipFill>
        <p:spPr>
          <a:xfrm>
            <a:off x="4445623" y="1382510"/>
            <a:ext cx="1447187" cy="336690"/>
          </a:xfrm>
          <a:prstGeom prst="rect">
            <a:avLst/>
          </a:prstGeom>
          <a:noFill/>
          <a:ln>
            <a:noFill/>
          </a:ln>
        </p:spPr>
      </p:pic>
      <p:pic>
        <p:nvPicPr>
          <p:cNvPr id="410" name="Google Shape;410;p26" descr="Image result for bitdefender logo transparent">
            <a:extLst>
              <a:ext uri="{FF2B5EF4-FFF2-40B4-BE49-F238E27FC236}">
                <a16:creationId xmlns:a16="http://schemas.microsoft.com/office/drawing/2014/main" id="{6168943E-3DAC-F6A9-4C66-AE5479B793BA}"/>
              </a:ext>
            </a:extLst>
          </p:cNvPr>
          <p:cNvPicPr preferRelativeResize="0"/>
          <p:nvPr/>
        </p:nvPicPr>
        <p:blipFill rotWithShape="1">
          <a:blip r:embed="rId15">
            <a:alphaModFix/>
          </a:blip>
          <a:srcRect/>
          <a:stretch/>
        </p:blipFill>
        <p:spPr>
          <a:xfrm>
            <a:off x="695049" y="1177266"/>
            <a:ext cx="1348343" cy="646331"/>
          </a:xfrm>
          <a:prstGeom prst="rect">
            <a:avLst/>
          </a:prstGeom>
          <a:noFill/>
          <a:ln>
            <a:noFill/>
          </a:ln>
        </p:spPr>
      </p:pic>
      <p:pic>
        <p:nvPicPr>
          <p:cNvPr id="411" name="Google Shape;411;p26" descr="A picture containing drawing&#10;&#10;Description automatically generated">
            <a:extLst>
              <a:ext uri="{FF2B5EF4-FFF2-40B4-BE49-F238E27FC236}">
                <a16:creationId xmlns:a16="http://schemas.microsoft.com/office/drawing/2014/main" id="{B5B05B68-3DAF-EBE8-B6F0-B39C213B35ED}"/>
              </a:ext>
            </a:extLst>
          </p:cNvPr>
          <p:cNvPicPr preferRelativeResize="0"/>
          <p:nvPr/>
        </p:nvPicPr>
        <p:blipFill rotWithShape="1">
          <a:blip r:embed="rId16">
            <a:alphaModFix/>
          </a:blip>
          <a:srcRect/>
          <a:stretch/>
        </p:blipFill>
        <p:spPr>
          <a:xfrm>
            <a:off x="6326178" y="1298022"/>
            <a:ext cx="1495618" cy="505665"/>
          </a:xfrm>
          <a:prstGeom prst="rect">
            <a:avLst/>
          </a:prstGeom>
          <a:noFill/>
          <a:ln>
            <a:noFill/>
          </a:ln>
        </p:spPr>
      </p:pic>
      <p:pic>
        <p:nvPicPr>
          <p:cNvPr id="412" name="Google Shape;412;p26" descr="A close up of a sign&#10;&#10;Description automatically generated">
            <a:extLst>
              <a:ext uri="{FF2B5EF4-FFF2-40B4-BE49-F238E27FC236}">
                <a16:creationId xmlns:a16="http://schemas.microsoft.com/office/drawing/2014/main" id="{82979D39-57D5-D197-9A9E-B0783DD5C325}"/>
              </a:ext>
            </a:extLst>
          </p:cNvPr>
          <p:cNvPicPr preferRelativeResize="0"/>
          <p:nvPr/>
        </p:nvPicPr>
        <p:blipFill rotWithShape="1">
          <a:blip r:embed="rId17">
            <a:alphaModFix/>
          </a:blip>
          <a:srcRect/>
          <a:stretch/>
        </p:blipFill>
        <p:spPr>
          <a:xfrm>
            <a:off x="2684035" y="1355642"/>
            <a:ext cx="1169081" cy="390427"/>
          </a:xfrm>
          <a:prstGeom prst="rect">
            <a:avLst/>
          </a:prstGeom>
          <a:noFill/>
          <a:ln>
            <a:noFill/>
          </a:ln>
        </p:spPr>
      </p:pic>
      <p:pic>
        <p:nvPicPr>
          <p:cNvPr id="413" name="Google Shape;413;p26" descr="Image result for logo google png">
            <a:extLst>
              <a:ext uri="{FF2B5EF4-FFF2-40B4-BE49-F238E27FC236}">
                <a16:creationId xmlns:a16="http://schemas.microsoft.com/office/drawing/2014/main" id="{56492278-2F56-15EA-A2E6-98214E61B557}"/>
              </a:ext>
            </a:extLst>
          </p:cNvPr>
          <p:cNvPicPr preferRelativeResize="0"/>
          <p:nvPr/>
        </p:nvPicPr>
        <p:blipFill rotWithShape="1">
          <a:blip r:embed="rId18">
            <a:alphaModFix/>
          </a:blip>
          <a:srcRect/>
          <a:stretch/>
        </p:blipFill>
        <p:spPr>
          <a:xfrm>
            <a:off x="4372693" y="2127313"/>
            <a:ext cx="1598243" cy="513264"/>
          </a:xfrm>
          <a:prstGeom prst="rect">
            <a:avLst/>
          </a:prstGeom>
          <a:noFill/>
          <a:ln>
            <a:noFill/>
          </a:ln>
        </p:spPr>
      </p:pic>
      <p:pic>
        <p:nvPicPr>
          <p:cNvPr id="414" name="Google Shape;414;p26" descr="Image result for microsoft logo png">
            <a:extLst>
              <a:ext uri="{FF2B5EF4-FFF2-40B4-BE49-F238E27FC236}">
                <a16:creationId xmlns:a16="http://schemas.microsoft.com/office/drawing/2014/main" id="{D89BA077-BA40-C67D-F8B0-6863A2876289}"/>
              </a:ext>
            </a:extLst>
          </p:cNvPr>
          <p:cNvPicPr preferRelativeResize="0"/>
          <p:nvPr/>
        </p:nvPicPr>
        <p:blipFill rotWithShape="1">
          <a:blip r:embed="rId19">
            <a:alphaModFix/>
          </a:blip>
          <a:srcRect/>
          <a:stretch/>
        </p:blipFill>
        <p:spPr>
          <a:xfrm>
            <a:off x="500092" y="2038461"/>
            <a:ext cx="1738257" cy="600627"/>
          </a:xfrm>
          <a:prstGeom prst="rect">
            <a:avLst/>
          </a:prstGeom>
          <a:noFill/>
          <a:ln>
            <a:noFill/>
          </a:ln>
        </p:spPr>
      </p:pic>
      <p:pic>
        <p:nvPicPr>
          <p:cNvPr id="415" name="Google Shape;415;p26" descr="Image result for adobe logo png">
            <a:extLst>
              <a:ext uri="{FF2B5EF4-FFF2-40B4-BE49-F238E27FC236}">
                <a16:creationId xmlns:a16="http://schemas.microsoft.com/office/drawing/2014/main" id="{76876BC0-C6D9-17A5-E0CE-CA0025C801B9}"/>
              </a:ext>
            </a:extLst>
          </p:cNvPr>
          <p:cNvPicPr preferRelativeResize="0"/>
          <p:nvPr/>
        </p:nvPicPr>
        <p:blipFill rotWithShape="1">
          <a:blip r:embed="rId20">
            <a:alphaModFix/>
          </a:blip>
          <a:srcRect/>
          <a:stretch/>
        </p:blipFill>
        <p:spPr>
          <a:xfrm>
            <a:off x="2856362" y="1919697"/>
            <a:ext cx="809545" cy="867452"/>
          </a:xfrm>
          <a:prstGeom prst="rect">
            <a:avLst/>
          </a:prstGeom>
          <a:noFill/>
          <a:ln>
            <a:noFill/>
          </a:ln>
        </p:spPr>
      </p:pic>
      <p:pic>
        <p:nvPicPr>
          <p:cNvPr id="416" name="Google Shape;416;p26" descr="Image result for thales logo png transparent">
            <a:extLst>
              <a:ext uri="{FF2B5EF4-FFF2-40B4-BE49-F238E27FC236}">
                <a16:creationId xmlns:a16="http://schemas.microsoft.com/office/drawing/2014/main" id="{12FE96C9-21B4-2FB4-6D15-BC9421E279B2}"/>
              </a:ext>
            </a:extLst>
          </p:cNvPr>
          <p:cNvPicPr preferRelativeResize="0"/>
          <p:nvPr/>
        </p:nvPicPr>
        <p:blipFill rotWithShape="1">
          <a:blip r:embed="rId21">
            <a:alphaModFix/>
          </a:blip>
          <a:srcRect/>
          <a:stretch/>
        </p:blipFill>
        <p:spPr>
          <a:xfrm>
            <a:off x="8160508" y="3117849"/>
            <a:ext cx="1747286" cy="1636507"/>
          </a:xfrm>
          <a:prstGeom prst="rect">
            <a:avLst/>
          </a:prstGeom>
          <a:noFill/>
          <a:ln>
            <a:noFill/>
          </a:ln>
        </p:spPr>
      </p:pic>
      <p:pic>
        <p:nvPicPr>
          <p:cNvPr id="417" name="Google Shape;417;p26" descr="A picture containing building, dark, sitting, sunset&#10;&#10;Description automatically generated">
            <a:extLst>
              <a:ext uri="{FF2B5EF4-FFF2-40B4-BE49-F238E27FC236}">
                <a16:creationId xmlns:a16="http://schemas.microsoft.com/office/drawing/2014/main" id="{3FCE04C9-B29D-0026-A70F-E0CC7D99A963}"/>
              </a:ext>
            </a:extLst>
          </p:cNvPr>
          <p:cNvPicPr preferRelativeResize="0"/>
          <p:nvPr/>
        </p:nvPicPr>
        <p:blipFill rotWithShape="1">
          <a:blip r:embed="rId22">
            <a:alphaModFix/>
          </a:blip>
          <a:srcRect/>
          <a:stretch/>
        </p:blipFill>
        <p:spPr>
          <a:xfrm>
            <a:off x="8376438" y="2147081"/>
            <a:ext cx="1169082" cy="402946"/>
          </a:xfrm>
          <a:prstGeom prst="rect">
            <a:avLst/>
          </a:prstGeom>
          <a:noFill/>
          <a:ln>
            <a:noFill/>
          </a:ln>
        </p:spPr>
      </p:pic>
      <p:pic>
        <p:nvPicPr>
          <p:cNvPr id="418" name="Google Shape;418;p26">
            <a:extLst>
              <a:ext uri="{FF2B5EF4-FFF2-40B4-BE49-F238E27FC236}">
                <a16:creationId xmlns:a16="http://schemas.microsoft.com/office/drawing/2014/main" id="{AE050B68-9037-8A13-7D92-38183CAB5702}"/>
              </a:ext>
            </a:extLst>
          </p:cNvPr>
          <p:cNvPicPr preferRelativeResize="0"/>
          <p:nvPr/>
        </p:nvPicPr>
        <p:blipFill rotWithShape="1">
          <a:blip r:embed="rId23">
            <a:alphaModFix/>
          </a:blip>
          <a:srcRect/>
          <a:stretch/>
        </p:blipFill>
        <p:spPr>
          <a:xfrm>
            <a:off x="684304" y="6157970"/>
            <a:ext cx="1369832" cy="433650"/>
          </a:xfrm>
          <a:prstGeom prst="rect">
            <a:avLst/>
          </a:prstGeom>
          <a:noFill/>
          <a:ln>
            <a:noFill/>
          </a:ln>
        </p:spPr>
      </p:pic>
      <p:pic>
        <p:nvPicPr>
          <p:cNvPr id="419" name="Google Shape;419;p26" descr="Image result for ford logo transparent">
            <a:extLst>
              <a:ext uri="{FF2B5EF4-FFF2-40B4-BE49-F238E27FC236}">
                <a16:creationId xmlns:a16="http://schemas.microsoft.com/office/drawing/2014/main" id="{083C03FF-A53E-7968-BB2B-598218BB4779}"/>
              </a:ext>
            </a:extLst>
          </p:cNvPr>
          <p:cNvPicPr preferRelativeResize="0"/>
          <p:nvPr/>
        </p:nvPicPr>
        <p:blipFill rotWithShape="1">
          <a:blip r:embed="rId24">
            <a:alphaModFix/>
          </a:blip>
          <a:srcRect/>
          <a:stretch/>
        </p:blipFill>
        <p:spPr>
          <a:xfrm>
            <a:off x="2684035" y="6143569"/>
            <a:ext cx="1169081" cy="420005"/>
          </a:xfrm>
          <a:prstGeom prst="rect">
            <a:avLst/>
          </a:prstGeom>
          <a:noFill/>
          <a:ln>
            <a:noFill/>
          </a:ln>
        </p:spPr>
      </p:pic>
      <p:pic>
        <p:nvPicPr>
          <p:cNvPr id="420" name="Google Shape;420;p26" descr="Image result for endava logo png transparent">
            <a:extLst>
              <a:ext uri="{FF2B5EF4-FFF2-40B4-BE49-F238E27FC236}">
                <a16:creationId xmlns:a16="http://schemas.microsoft.com/office/drawing/2014/main" id="{D095B87D-4BF4-6DA5-B30F-A5A81AE9DD41}"/>
              </a:ext>
            </a:extLst>
          </p:cNvPr>
          <p:cNvPicPr preferRelativeResize="0"/>
          <p:nvPr/>
        </p:nvPicPr>
        <p:blipFill rotWithShape="1">
          <a:blip r:embed="rId25">
            <a:alphaModFix/>
          </a:blip>
          <a:srcRect/>
          <a:stretch/>
        </p:blipFill>
        <p:spPr>
          <a:xfrm>
            <a:off x="4584676" y="6164782"/>
            <a:ext cx="1169082" cy="373708"/>
          </a:xfrm>
          <a:prstGeom prst="rect">
            <a:avLst/>
          </a:prstGeom>
          <a:noFill/>
          <a:ln>
            <a:noFill/>
          </a:ln>
        </p:spPr>
      </p:pic>
      <p:pic>
        <p:nvPicPr>
          <p:cNvPr id="421" name="Google Shape;421;p26" descr="Image result for oracle logo png transparent">
            <a:extLst>
              <a:ext uri="{FF2B5EF4-FFF2-40B4-BE49-F238E27FC236}">
                <a16:creationId xmlns:a16="http://schemas.microsoft.com/office/drawing/2014/main" id="{40074A68-2616-E94E-CD12-6F5F21557E64}"/>
              </a:ext>
            </a:extLst>
          </p:cNvPr>
          <p:cNvPicPr preferRelativeResize="0"/>
          <p:nvPr/>
        </p:nvPicPr>
        <p:blipFill rotWithShape="1">
          <a:blip r:embed="rId26">
            <a:alphaModFix/>
          </a:blip>
          <a:srcRect/>
          <a:stretch/>
        </p:blipFill>
        <p:spPr>
          <a:xfrm>
            <a:off x="6402291" y="3867706"/>
            <a:ext cx="1343392" cy="164705"/>
          </a:xfrm>
          <a:prstGeom prst="rect">
            <a:avLst/>
          </a:prstGeom>
          <a:noFill/>
          <a:ln>
            <a:noFill/>
          </a:ln>
        </p:spPr>
      </p:pic>
      <p:pic>
        <p:nvPicPr>
          <p:cNvPr id="422" name="Google Shape;422;p26" descr="A close up of a sign&#10;&#10;Description automatically generated">
            <a:extLst>
              <a:ext uri="{FF2B5EF4-FFF2-40B4-BE49-F238E27FC236}">
                <a16:creationId xmlns:a16="http://schemas.microsoft.com/office/drawing/2014/main" id="{11478009-6683-9F57-7F2D-B3E5768A8555}"/>
              </a:ext>
            </a:extLst>
          </p:cNvPr>
          <p:cNvPicPr preferRelativeResize="0"/>
          <p:nvPr/>
        </p:nvPicPr>
        <p:blipFill rotWithShape="1">
          <a:blip r:embed="rId27">
            <a:alphaModFix/>
          </a:blip>
          <a:srcRect/>
          <a:stretch/>
        </p:blipFill>
        <p:spPr>
          <a:xfrm>
            <a:off x="6489446" y="6116540"/>
            <a:ext cx="1169082" cy="497202"/>
          </a:xfrm>
          <a:prstGeom prst="rect">
            <a:avLst/>
          </a:prstGeom>
          <a:noFill/>
          <a:ln>
            <a:noFill/>
          </a:ln>
        </p:spPr>
      </p:pic>
      <p:pic>
        <p:nvPicPr>
          <p:cNvPr id="423" name="Google Shape;423;p26" descr="Image result for microchip logo transparent">
            <a:extLst>
              <a:ext uri="{FF2B5EF4-FFF2-40B4-BE49-F238E27FC236}">
                <a16:creationId xmlns:a16="http://schemas.microsoft.com/office/drawing/2014/main" id="{55C19CEC-6245-A90B-0F2C-028C6497C994}"/>
              </a:ext>
            </a:extLst>
          </p:cNvPr>
          <p:cNvPicPr preferRelativeResize="0"/>
          <p:nvPr/>
        </p:nvPicPr>
        <p:blipFill rotWithShape="1">
          <a:blip r:embed="rId28">
            <a:alphaModFix/>
          </a:blip>
          <a:srcRect/>
          <a:stretch/>
        </p:blipFill>
        <p:spPr>
          <a:xfrm>
            <a:off x="10348216" y="4441368"/>
            <a:ext cx="999301" cy="588709"/>
          </a:xfrm>
          <a:prstGeom prst="rect">
            <a:avLst/>
          </a:prstGeom>
          <a:noFill/>
          <a:ln>
            <a:noFill/>
          </a:ln>
        </p:spPr>
      </p:pic>
      <p:pic>
        <p:nvPicPr>
          <p:cNvPr id="424" name="Google Shape;424;p26" descr="Image result for 4psa logo png transparent">
            <a:extLst>
              <a:ext uri="{FF2B5EF4-FFF2-40B4-BE49-F238E27FC236}">
                <a16:creationId xmlns:a16="http://schemas.microsoft.com/office/drawing/2014/main" id="{77EF0DFD-B40D-B57B-0D7D-7BF6BD408689}"/>
              </a:ext>
            </a:extLst>
          </p:cNvPr>
          <p:cNvPicPr preferRelativeResize="0"/>
          <p:nvPr/>
        </p:nvPicPr>
        <p:blipFill rotWithShape="1">
          <a:blip r:embed="rId29">
            <a:alphaModFix/>
          </a:blip>
          <a:srcRect/>
          <a:stretch/>
        </p:blipFill>
        <p:spPr>
          <a:xfrm>
            <a:off x="10291125" y="5286674"/>
            <a:ext cx="1149229" cy="504548"/>
          </a:xfrm>
          <a:prstGeom prst="rect">
            <a:avLst/>
          </a:prstGeom>
          <a:noFill/>
          <a:ln>
            <a:noFill/>
          </a:ln>
        </p:spPr>
      </p:pic>
      <p:pic>
        <p:nvPicPr>
          <p:cNvPr id="425" name="Google Shape;425;p26" descr="Image result for honeywell logo png transparent">
            <a:extLst>
              <a:ext uri="{FF2B5EF4-FFF2-40B4-BE49-F238E27FC236}">
                <a16:creationId xmlns:a16="http://schemas.microsoft.com/office/drawing/2014/main" id="{BA7F0BCD-A87F-6586-505B-E89C03D8CD8E}"/>
              </a:ext>
            </a:extLst>
          </p:cNvPr>
          <p:cNvPicPr preferRelativeResize="0"/>
          <p:nvPr/>
        </p:nvPicPr>
        <p:blipFill rotWithShape="1">
          <a:blip r:embed="rId30">
            <a:alphaModFix/>
          </a:blip>
          <a:srcRect/>
          <a:stretch/>
        </p:blipFill>
        <p:spPr>
          <a:xfrm>
            <a:off x="6468489" y="2222599"/>
            <a:ext cx="1436982" cy="315441"/>
          </a:xfrm>
          <a:prstGeom prst="rect">
            <a:avLst/>
          </a:prstGeom>
          <a:noFill/>
          <a:ln>
            <a:noFill/>
          </a:ln>
        </p:spPr>
      </p:pic>
      <p:pic>
        <p:nvPicPr>
          <p:cNvPr id="426" name="Google Shape;426;p26" descr="A close up of a logo&#10;&#10;Description automatically generated">
            <a:extLst>
              <a:ext uri="{FF2B5EF4-FFF2-40B4-BE49-F238E27FC236}">
                <a16:creationId xmlns:a16="http://schemas.microsoft.com/office/drawing/2014/main" id="{3B8FEDFB-8EF5-C9BC-3239-24660E4C1371}"/>
              </a:ext>
            </a:extLst>
          </p:cNvPr>
          <p:cNvPicPr preferRelativeResize="0"/>
          <p:nvPr/>
        </p:nvPicPr>
        <p:blipFill rotWithShape="1">
          <a:blip r:embed="rId31">
            <a:alphaModFix/>
          </a:blip>
          <a:srcRect/>
          <a:stretch/>
        </p:blipFill>
        <p:spPr>
          <a:xfrm>
            <a:off x="6597441" y="5215893"/>
            <a:ext cx="953093" cy="718598"/>
          </a:xfrm>
          <a:prstGeom prst="rect">
            <a:avLst/>
          </a:prstGeom>
          <a:noFill/>
          <a:ln>
            <a:noFill/>
          </a:ln>
        </p:spPr>
      </p:pic>
      <p:pic>
        <p:nvPicPr>
          <p:cNvPr id="427" name="Google Shape;427;p26" descr="A picture containing drawing&#10;&#10;Description automatically generated">
            <a:extLst>
              <a:ext uri="{FF2B5EF4-FFF2-40B4-BE49-F238E27FC236}">
                <a16:creationId xmlns:a16="http://schemas.microsoft.com/office/drawing/2014/main" id="{44396B93-BC00-D2FC-B1D3-DD26ECA9F778}"/>
              </a:ext>
            </a:extLst>
          </p:cNvPr>
          <p:cNvPicPr preferRelativeResize="0"/>
          <p:nvPr/>
        </p:nvPicPr>
        <p:blipFill rotWithShape="1">
          <a:blip r:embed="rId32">
            <a:alphaModFix/>
          </a:blip>
          <a:srcRect/>
          <a:stretch/>
        </p:blipFill>
        <p:spPr>
          <a:xfrm>
            <a:off x="4526343" y="3747164"/>
            <a:ext cx="1329523" cy="395361"/>
          </a:xfrm>
          <a:prstGeom prst="rect">
            <a:avLst/>
          </a:prstGeom>
          <a:noFill/>
          <a:ln>
            <a:noFill/>
          </a:ln>
        </p:spPr>
      </p:pic>
      <p:pic>
        <p:nvPicPr>
          <p:cNvPr id="428" name="Google Shape;428;p26" descr="Image result for qualitance logo png transparent">
            <a:extLst>
              <a:ext uri="{FF2B5EF4-FFF2-40B4-BE49-F238E27FC236}">
                <a16:creationId xmlns:a16="http://schemas.microsoft.com/office/drawing/2014/main" id="{D4AF434A-D825-4CEB-EB1F-4196B869BCE6}"/>
              </a:ext>
            </a:extLst>
          </p:cNvPr>
          <p:cNvPicPr preferRelativeResize="0"/>
          <p:nvPr/>
        </p:nvPicPr>
        <p:blipFill rotWithShape="1">
          <a:blip r:embed="rId33">
            <a:alphaModFix/>
          </a:blip>
          <a:srcRect/>
          <a:stretch/>
        </p:blipFill>
        <p:spPr>
          <a:xfrm>
            <a:off x="4311035" y="5471760"/>
            <a:ext cx="1716363" cy="181966"/>
          </a:xfrm>
          <a:prstGeom prst="rect">
            <a:avLst/>
          </a:prstGeom>
          <a:noFill/>
          <a:ln>
            <a:noFill/>
          </a:ln>
        </p:spPr>
      </p:pic>
      <p:pic>
        <p:nvPicPr>
          <p:cNvPr id="429" name="Google Shape;429;p26" descr="A picture containing clock&#10;&#10;Description automatically generated">
            <a:extLst>
              <a:ext uri="{FF2B5EF4-FFF2-40B4-BE49-F238E27FC236}">
                <a16:creationId xmlns:a16="http://schemas.microsoft.com/office/drawing/2014/main" id="{780D1F80-3A10-C3C5-7239-4CBD32F31739}"/>
              </a:ext>
            </a:extLst>
          </p:cNvPr>
          <p:cNvPicPr preferRelativeResize="0"/>
          <p:nvPr/>
        </p:nvPicPr>
        <p:blipFill rotWithShape="1">
          <a:blip r:embed="rId34">
            <a:alphaModFix/>
          </a:blip>
          <a:srcRect/>
          <a:stretch/>
        </p:blipFill>
        <p:spPr>
          <a:xfrm>
            <a:off x="2745236" y="5233583"/>
            <a:ext cx="1046678" cy="682209"/>
          </a:xfrm>
          <a:prstGeom prst="rect">
            <a:avLst/>
          </a:prstGeom>
          <a:noFill/>
          <a:ln>
            <a:noFill/>
          </a:ln>
        </p:spPr>
      </p:pic>
      <p:pic>
        <p:nvPicPr>
          <p:cNvPr id="430" name="Google Shape;430;p26" descr="A close up of a sign&#10;&#10;Description automatically generated">
            <a:extLst>
              <a:ext uri="{FF2B5EF4-FFF2-40B4-BE49-F238E27FC236}">
                <a16:creationId xmlns:a16="http://schemas.microsoft.com/office/drawing/2014/main" id="{71946616-0343-F5AE-6F7D-CB4923C699DD}"/>
              </a:ext>
            </a:extLst>
          </p:cNvPr>
          <p:cNvPicPr preferRelativeResize="0"/>
          <p:nvPr/>
        </p:nvPicPr>
        <p:blipFill rotWithShape="1">
          <a:blip r:embed="rId35">
            <a:alphaModFix/>
          </a:blip>
          <a:srcRect/>
          <a:stretch/>
        </p:blipFill>
        <p:spPr>
          <a:xfrm>
            <a:off x="585497" y="5457012"/>
            <a:ext cx="1567447" cy="235353"/>
          </a:xfrm>
          <a:prstGeom prst="rect">
            <a:avLst/>
          </a:prstGeom>
          <a:noFill/>
          <a:ln>
            <a:noFill/>
          </a:ln>
        </p:spPr>
      </p:pic>
      <p:pic>
        <p:nvPicPr>
          <p:cNvPr id="431" name="Google Shape;431;p26" descr="A picture containing flower&#10;&#10;Description automatically generated">
            <a:extLst>
              <a:ext uri="{FF2B5EF4-FFF2-40B4-BE49-F238E27FC236}">
                <a16:creationId xmlns:a16="http://schemas.microsoft.com/office/drawing/2014/main" id="{1845595B-06F9-B831-457A-CBA7C5E6D8F5}"/>
              </a:ext>
            </a:extLst>
          </p:cNvPr>
          <p:cNvPicPr preferRelativeResize="0"/>
          <p:nvPr/>
        </p:nvPicPr>
        <p:blipFill rotWithShape="1">
          <a:blip r:embed="rId36">
            <a:alphaModFix/>
          </a:blip>
          <a:srcRect/>
          <a:stretch/>
        </p:blipFill>
        <p:spPr>
          <a:xfrm>
            <a:off x="10348216" y="1112340"/>
            <a:ext cx="895952" cy="839147"/>
          </a:xfrm>
          <a:prstGeom prst="rect">
            <a:avLst/>
          </a:prstGeom>
          <a:noFill/>
          <a:ln>
            <a:noFill/>
          </a:ln>
        </p:spPr>
      </p:pic>
      <p:pic>
        <p:nvPicPr>
          <p:cNvPr id="432" name="Google Shape;432;p26" descr="A close up of a logo&#10;&#10;Description automatically generated">
            <a:extLst>
              <a:ext uri="{FF2B5EF4-FFF2-40B4-BE49-F238E27FC236}">
                <a16:creationId xmlns:a16="http://schemas.microsoft.com/office/drawing/2014/main" id="{D2FB79C4-788E-D294-F78D-F632013B64CA}"/>
              </a:ext>
            </a:extLst>
          </p:cNvPr>
          <p:cNvPicPr preferRelativeResize="0"/>
          <p:nvPr/>
        </p:nvPicPr>
        <p:blipFill rotWithShape="1">
          <a:blip r:embed="rId37">
            <a:alphaModFix/>
          </a:blip>
          <a:srcRect/>
          <a:stretch/>
        </p:blipFill>
        <p:spPr>
          <a:xfrm>
            <a:off x="8222667" y="5218550"/>
            <a:ext cx="1476624" cy="691503"/>
          </a:xfrm>
          <a:prstGeom prst="rect">
            <a:avLst/>
          </a:prstGeom>
          <a:noFill/>
          <a:ln>
            <a:noFill/>
          </a:ln>
        </p:spPr>
      </p:pic>
      <p:sp>
        <p:nvSpPr>
          <p:cNvPr id="433" name="Google Shape;433;p26">
            <a:extLst>
              <a:ext uri="{FF2B5EF4-FFF2-40B4-BE49-F238E27FC236}">
                <a16:creationId xmlns:a16="http://schemas.microsoft.com/office/drawing/2014/main" id="{6A5621AE-6BA0-4B92-2DA7-BDD616ABFF13}"/>
              </a:ext>
            </a:extLst>
          </p:cNvPr>
          <p:cNvSpPr/>
          <p:nvPr/>
        </p:nvSpPr>
        <p:spPr>
          <a:xfrm>
            <a:off x="745170" y="410012"/>
            <a:ext cx="1059390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noProof="0" dirty="0">
                <a:solidFill>
                  <a:srgbClr val="7F7F7F"/>
                </a:solidFill>
                <a:latin typeface="Raleway"/>
                <a:ea typeface="Raleway"/>
                <a:cs typeface="Raleway"/>
                <a:sym typeface="Raleway"/>
              </a:rPr>
              <a:t>Opportunities in </a:t>
            </a:r>
            <a:r>
              <a:rPr lang="en-GB" sz="3600" noProof="0" dirty="0">
                <a:solidFill>
                  <a:schemeClr val="dk1"/>
                </a:solidFill>
                <a:latin typeface="Raleway"/>
                <a:ea typeface="Raleway"/>
                <a:cs typeface="Raleway"/>
                <a:sym typeface="Raleway"/>
              </a:rPr>
              <a:t>IT&amp;C &amp; Automation in </a:t>
            </a:r>
            <a:r>
              <a:rPr lang="en-GB" sz="3600" noProof="0" dirty="0">
                <a:solidFill>
                  <a:srgbClr val="7F7F7F"/>
                </a:solidFill>
                <a:latin typeface="Raleway"/>
                <a:ea typeface="Raleway"/>
                <a:cs typeface="Raleway"/>
                <a:sym typeface="Raleway"/>
              </a:rPr>
              <a:t>Romania</a:t>
            </a:r>
          </a:p>
        </p:txBody>
      </p:sp>
      <p:pic>
        <p:nvPicPr>
          <p:cNvPr id="434" name="Google Shape;434;p26">
            <a:extLst>
              <a:ext uri="{FF2B5EF4-FFF2-40B4-BE49-F238E27FC236}">
                <a16:creationId xmlns:a16="http://schemas.microsoft.com/office/drawing/2014/main" id="{B1168CD9-BEEE-6D41-0605-ED5F032FA060}"/>
              </a:ext>
            </a:extLst>
          </p:cNvPr>
          <p:cNvPicPr preferRelativeResize="0"/>
          <p:nvPr/>
        </p:nvPicPr>
        <p:blipFill rotWithShape="1">
          <a:blip r:embed="rId38">
            <a:alphaModFix/>
          </a:blip>
          <a:srcRect/>
          <a:stretch/>
        </p:blipFill>
        <p:spPr>
          <a:xfrm>
            <a:off x="10294037" y="6113294"/>
            <a:ext cx="1108042" cy="513393"/>
          </a:xfrm>
          <a:prstGeom prst="rect">
            <a:avLst/>
          </a:prstGeom>
          <a:noFill/>
          <a:ln>
            <a:noFill/>
          </a:ln>
        </p:spPr>
      </p:pic>
      <p:pic>
        <p:nvPicPr>
          <p:cNvPr id="435" name="Google Shape;435;p26" descr="Logo&#10;&#10;Description automatically generated">
            <a:extLst>
              <a:ext uri="{FF2B5EF4-FFF2-40B4-BE49-F238E27FC236}">
                <a16:creationId xmlns:a16="http://schemas.microsoft.com/office/drawing/2014/main" id="{53BD0927-CA96-D877-9DB2-6C8FF7B20ACC}"/>
              </a:ext>
            </a:extLst>
          </p:cNvPr>
          <p:cNvPicPr preferRelativeResize="0"/>
          <p:nvPr/>
        </p:nvPicPr>
        <p:blipFill rotWithShape="1">
          <a:blip r:embed="rId39">
            <a:alphaModFix/>
          </a:blip>
          <a:srcRect/>
          <a:stretch/>
        </p:blipFill>
        <p:spPr>
          <a:xfrm>
            <a:off x="10113024" y="1823597"/>
            <a:ext cx="1470068" cy="1039293"/>
          </a:xfrm>
          <a:prstGeom prst="rect">
            <a:avLst/>
          </a:prstGeom>
          <a:noFill/>
          <a:ln>
            <a:noFill/>
          </a:ln>
        </p:spPr>
      </p:pic>
      <p:pic>
        <p:nvPicPr>
          <p:cNvPr id="436" name="Google Shape;436;p26" descr="Logo&#10;&#10;Description automatically generated">
            <a:extLst>
              <a:ext uri="{FF2B5EF4-FFF2-40B4-BE49-F238E27FC236}">
                <a16:creationId xmlns:a16="http://schemas.microsoft.com/office/drawing/2014/main" id="{5BC6ED2E-3A69-E027-8B4B-0D3B9B51BE06}"/>
              </a:ext>
            </a:extLst>
          </p:cNvPr>
          <p:cNvPicPr preferRelativeResize="0"/>
          <p:nvPr/>
        </p:nvPicPr>
        <p:blipFill rotWithShape="1">
          <a:blip r:embed="rId40">
            <a:alphaModFix/>
          </a:blip>
          <a:srcRect/>
          <a:stretch/>
        </p:blipFill>
        <p:spPr>
          <a:xfrm>
            <a:off x="10214035" y="2545987"/>
            <a:ext cx="1268045" cy="1268045"/>
          </a:xfrm>
          <a:prstGeom prst="rect">
            <a:avLst/>
          </a:prstGeom>
          <a:noFill/>
          <a:ln>
            <a:noFill/>
          </a:ln>
        </p:spPr>
      </p:pic>
      <p:pic>
        <p:nvPicPr>
          <p:cNvPr id="437" name="Google Shape;437;p26" descr="Text&#10;&#10;Description automatically generated">
            <a:extLst>
              <a:ext uri="{FF2B5EF4-FFF2-40B4-BE49-F238E27FC236}">
                <a16:creationId xmlns:a16="http://schemas.microsoft.com/office/drawing/2014/main" id="{4F9DEF92-8D96-7C2B-1C3B-938FAFBF2DD2}"/>
              </a:ext>
            </a:extLst>
          </p:cNvPr>
          <p:cNvPicPr preferRelativeResize="0"/>
          <p:nvPr/>
        </p:nvPicPr>
        <p:blipFill rotWithShape="1">
          <a:blip r:embed="rId41">
            <a:alphaModFix/>
          </a:blip>
          <a:srcRect/>
          <a:stretch/>
        </p:blipFill>
        <p:spPr>
          <a:xfrm>
            <a:off x="804755" y="3720400"/>
            <a:ext cx="1128931" cy="470094"/>
          </a:xfrm>
          <a:prstGeom prst="rect">
            <a:avLst/>
          </a:prstGeom>
          <a:noFill/>
          <a:ln>
            <a:noFill/>
          </a:ln>
        </p:spPr>
      </p:pic>
      <p:pic>
        <p:nvPicPr>
          <p:cNvPr id="438" name="Google Shape;438;p26" descr="Text, logo&#10;&#10;Description automatically generated">
            <a:extLst>
              <a:ext uri="{FF2B5EF4-FFF2-40B4-BE49-F238E27FC236}">
                <a16:creationId xmlns:a16="http://schemas.microsoft.com/office/drawing/2014/main" id="{E2A16C7F-22A0-7352-34C6-0E3A24EB6C0E}"/>
              </a:ext>
            </a:extLst>
          </p:cNvPr>
          <p:cNvPicPr preferRelativeResize="0"/>
          <p:nvPr/>
        </p:nvPicPr>
        <p:blipFill rotWithShape="1">
          <a:blip r:embed="rId42">
            <a:alphaModFix/>
          </a:blip>
          <a:srcRect t="46686" b="21531"/>
          <a:stretch/>
        </p:blipFill>
        <p:spPr>
          <a:xfrm>
            <a:off x="2537014" y="3823573"/>
            <a:ext cx="1463122" cy="244134"/>
          </a:xfrm>
          <a:prstGeom prst="rect">
            <a:avLst/>
          </a:prstGeom>
          <a:noFill/>
          <a:ln>
            <a:noFill/>
          </a:ln>
        </p:spPr>
      </p:pic>
      <p:pic>
        <p:nvPicPr>
          <p:cNvPr id="439" name="Google Shape;439;p26" descr="Logo&#10;&#10;Description automatically generated">
            <a:extLst>
              <a:ext uri="{FF2B5EF4-FFF2-40B4-BE49-F238E27FC236}">
                <a16:creationId xmlns:a16="http://schemas.microsoft.com/office/drawing/2014/main" id="{4A5EA750-1552-03DA-5A42-2008135B52FE}"/>
              </a:ext>
            </a:extLst>
          </p:cNvPr>
          <p:cNvPicPr preferRelativeResize="0"/>
          <p:nvPr/>
        </p:nvPicPr>
        <p:blipFill rotWithShape="1">
          <a:blip r:embed="rId43">
            <a:alphaModFix/>
          </a:blip>
          <a:srcRect/>
          <a:stretch/>
        </p:blipFill>
        <p:spPr>
          <a:xfrm>
            <a:off x="10309142" y="3640929"/>
            <a:ext cx="1077448" cy="646331"/>
          </a:xfrm>
          <a:prstGeom prst="rect">
            <a:avLst/>
          </a:prstGeom>
          <a:noFill/>
          <a:ln>
            <a:noFill/>
          </a:ln>
        </p:spPr>
      </p:pic>
      <p:pic>
        <p:nvPicPr>
          <p:cNvPr id="440" name="Google Shape;440;p26" descr="Logo&#10;&#10;Description automatically generated">
            <a:extLst>
              <a:ext uri="{FF2B5EF4-FFF2-40B4-BE49-F238E27FC236}">
                <a16:creationId xmlns:a16="http://schemas.microsoft.com/office/drawing/2014/main" id="{331CD36A-B877-184B-6B0F-598889303343}"/>
              </a:ext>
            </a:extLst>
          </p:cNvPr>
          <p:cNvPicPr preferRelativeResize="0"/>
          <p:nvPr/>
        </p:nvPicPr>
        <p:blipFill rotWithShape="1">
          <a:blip r:embed="rId44">
            <a:alphaModFix/>
          </a:blip>
          <a:srcRect l="9285" t="35584" r="8572" b="32581"/>
          <a:stretch/>
        </p:blipFill>
        <p:spPr>
          <a:xfrm>
            <a:off x="8213782" y="3022751"/>
            <a:ext cx="1494395" cy="314519"/>
          </a:xfrm>
          <a:prstGeom prst="rect">
            <a:avLst/>
          </a:prstGeom>
          <a:noFill/>
          <a:ln>
            <a:noFill/>
          </a:ln>
        </p:spPr>
      </p:pic>
      <p:sp>
        <p:nvSpPr>
          <p:cNvPr id="2" name="TextBox 1">
            <a:extLst>
              <a:ext uri="{FF2B5EF4-FFF2-40B4-BE49-F238E27FC236}">
                <a16:creationId xmlns:a16="http://schemas.microsoft.com/office/drawing/2014/main" id="{AA2CDC08-FEB1-E669-0CEE-19E77A090649}"/>
              </a:ext>
            </a:extLst>
          </p:cNvPr>
          <p:cNvSpPr txBox="1"/>
          <p:nvPr/>
        </p:nvSpPr>
        <p:spPr>
          <a:xfrm rot="19936730">
            <a:off x="3312570" y="2509967"/>
            <a:ext cx="5296083" cy="1569660"/>
          </a:xfrm>
          <a:prstGeom prst="rect">
            <a:avLst/>
          </a:prstGeom>
          <a:noFill/>
        </p:spPr>
        <p:txBody>
          <a:bodyPr wrap="square" rtlCol="0">
            <a:spAutoFit/>
          </a:bodyPr>
          <a:lstStyle/>
          <a:p>
            <a:r>
              <a:rPr lang="en-GB" sz="9600" dirty="0">
                <a:solidFill>
                  <a:srgbClr val="FF3A00"/>
                </a:solidFill>
              </a:rPr>
              <a:t>SAMPLE</a:t>
            </a:r>
          </a:p>
        </p:txBody>
      </p:sp>
    </p:spTree>
    <p:extLst>
      <p:ext uri="{BB962C8B-B14F-4D97-AF65-F5344CB8AC3E}">
        <p14:creationId xmlns:p14="http://schemas.microsoft.com/office/powerpoint/2010/main" val="969570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30"/>
          <p:cNvSpPr txBox="1">
            <a:spLocks noGrp="1"/>
          </p:cNvSpPr>
          <p:nvPr>
            <p:ph type="title"/>
          </p:nvPr>
        </p:nvSpPr>
        <p:spPr>
          <a:xfrm>
            <a:off x="2007042" y="2235200"/>
            <a:ext cx="7855888"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5400"/>
              <a:buFont typeface="Raleway"/>
              <a:buNone/>
            </a:pPr>
            <a:r>
              <a:rPr lang="en-GB" sz="5400" noProof="0" dirty="0">
                <a:solidFill>
                  <a:schemeClr val="lt1"/>
                </a:solidFill>
                <a:latin typeface="Raleway"/>
                <a:ea typeface="Raleway"/>
                <a:cs typeface="Raleway"/>
                <a:sym typeface="Raleway"/>
              </a:rPr>
              <a:t>Admission</a:t>
            </a:r>
          </a:p>
        </p:txBody>
      </p:sp>
      <p:pic>
        <p:nvPicPr>
          <p:cNvPr id="487" name="Google Shape;487;p30"/>
          <p:cNvPicPr preferRelativeResize="0"/>
          <p:nvPr/>
        </p:nvPicPr>
        <p:blipFill rotWithShape="1">
          <a:blip r:embed="rId3">
            <a:alphaModFix/>
          </a:blip>
          <a:srcRect/>
          <a:stretch/>
        </p:blipFill>
        <p:spPr>
          <a:xfrm>
            <a:off x="2081051" y="1684503"/>
            <a:ext cx="1371600" cy="13716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2" name="Title 1">
            <a:extLst>
              <a:ext uri="{FF2B5EF4-FFF2-40B4-BE49-F238E27FC236}">
                <a16:creationId xmlns:a16="http://schemas.microsoft.com/office/drawing/2014/main" id="{0828A529-DD6A-DC5C-38AC-CD22AD17CF74}"/>
              </a:ext>
            </a:extLst>
          </p:cNvPr>
          <p:cNvSpPr>
            <a:spLocks noGrp="1"/>
          </p:cNvSpPr>
          <p:nvPr>
            <p:ph type="ctrTitle"/>
          </p:nvPr>
        </p:nvSpPr>
        <p:spPr>
          <a:xfrm>
            <a:off x="1524000" y="1122363"/>
            <a:ext cx="9144000" cy="2387600"/>
          </a:xfrm>
        </p:spPr>
        <p:txBody>
          <a:bodyPr>
            <a:normAutofit/>
          </a:bodyPr>
          <a:lstStyle/>
          <a:p>
            <a:r>
              <a:rPr lang="en-GB" sz="4200" noProof="0" dirty="0">
                <a:latin typeface="Raleway" pitchFamily="2" charset="77"/>
              </a:rPr>
              <a:t>Thank you!</a:t>
            </a:r>
            <a:br>
              <a:rPr lang="en-GB" sz="4200" noProof="0" dirty="0">
                <a:latin typeface="Raleway" pitchFamily="2" charset="77"/>
              </a:rPr>
            </a:br>
            <a:br>
              <a:rPr lang="en-GB" sz="4200" noProof="0" dirty="0">
                <a:latin typeface="Raleway" pitchFamily="2" charset="77"/>
              </a:rPr>
            </a:br>
            <a:r>
              <a:rPr lang="en-GB" sz="4200" noProof="0" dirty="0">
                <a:latin typeface="Raleway" pitchFamily="2" charset="77"/>
              </a:rPr>
              <a:t>[Insert HEI name here]</a:t>
            </a:r>
          </a:p>
        </p:txBody>
      </p:sp>
      <p:sp>
        <p:nvSpPr>
          <p:cNvPr id="3" name="Subtitle 2">
            <a:extLst>
              <a:ext uri="{FF2B5EF4-FFF2-40B4-BE49-F238E27FC236}">
                <a16:creationId xmlns:a16="http://schemas.microsoft.com/office/drawing/2014/main" id="{84EAC432-4A40-FC50-C5BC-C8519E43715D}"/>
              </a:ext>
            </a:extLst>
          </p:cNvPr>
          <p:cNvSpPr>
            <a:spLocks noGrp="1"/>
          </p:cNvSpPr>
          <p:nvPr>
            <p:ph type="subTitle" idx="1"/>
          </p:nvPr>
        </p:nvSpPr>
        <p:spPr>
          <a:xfrm>
            <a:off x="1524000" y="3602038"/>
            <a:ext cx="9144000" cy="1655762"/>
          </a:xfrm>
        </p:spPr>
        <p:txBody>
          <a:bodyPr/>
          <a:lstStyle/>
          <a:p>
            <a:r>
              <a:rPr lang="en-GB" noProof="0" dirty="0">
                <a:latin typeface="Raleway" pitchFamily="2" charset="77"/>
              </a:rPr>
              <a:t>[Insert HEI website, email, socials, QR code here]</a:t>
            </a:r>
          </a:p>
        </p:txBody>
      </p:sp>
      <p:sp>
        <p:nvSpPr>
          <p:cNvPr id="4" name="Picture Placeholder 3">
            <a:extLst>
              <a:ext uri="{FF2B5EF4-FFF2-40B4-BE49-F238E27FC236}">
                <a16:creationId xmlns:a16="http://schemas.microsoft.com/office/drawing/2014/main" id="{C9F024C1-2951-967D-0583-3D1129ED106F}"/>
              </a:ext>
            </a:extLst>
          </p:cNvPr>
          <p:cNvSpPr>
            <a:spLocks noGrp="1"/>
          </p:cNvSpPr>
          <p:nvPr>
            <p:ph type="pic" sz="quarter" idx="13"/>
          </p:nvPr>
        </p:nvSpPr>
        <p:spPr>
          <a:xfrm>
            <a:off x="9382125" y="179388"/>
            <a:ext cx="2624138" cy="615950"/>
          </a:xfrm>
        </p:spPr>
        <p:txBody>
          <a:bodyPr>
            <a:normAutofit/>
          </a:bodyPr>
          <a:lstStyle/>
          <a:p>
            <a:pPr marL="50800" indent="0">
              <a:buNone/>
            </a:pPr>
            <a:r>
              <a:rPr lang="en-GB" sz="1400" noProof="0" dirty="0">
                <a:latin typeface="Raleway" pitchFamily="2" charset="77"/>
              </a:rPr>
              <a:t>[Insert HEI logo here]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4"/>
          <p:cNvSpPr txBox="1">
            <a:spLocks noGrp="1"/>
          </p:cNvSpPr>
          <p:nvPr>
            <p:ph type="title"/>
          </p:nvPr>
        </p:nvSpPr>
        <p:spPr>
          <a:xfrm>
            <a:off x="1868503" y="2708648"/>
            <a:ext cx="8894090"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5400"/>
              <a:buFont typeface="Raleway"/>
              <a:buNone/>
            </a:pPr>
            <a:r>
              <a:rPr lang="en-US" sz="5400" dirty="0">
                <a:solidFill>
                  <a:schemeClr val="lt1"/>
                </a:solidFill>
                <a:latin typeface="Raleway"/>
                <a:ea typeface="Raleway"/>
                <a:cs typeface="Raleway"/>
                <a:sym typeface="Raleway"/>
              </a:rPr>
              <a:t>INTRO</a:t>
            </a:r>
            <a:br>
              <a:rPr lang="en-US" sz="5400" dirty="0">
                <a:solidFill>
                  <a:schemeClr val="lt1"/>
                </a:solidFill>
                <a:latin typeface="Raleway"/>
                <a:ea typeface="Raleway"/>
                <a:cs typeface="Raleway"/>
                <a:sym typeface="Raleway"/>
              </a:rPr>
            </a:br>
            <a:r>
              <a:rPr lang="en-US" sz="5400" dirty="0">
                <a:solidFill>
                  <a:schemeClr val="lt1"/>
                </a:solidFill>
                <a:latin typeface="Raleway"/>
                <a:ea typeface="Raleway"/>
                <a:cs typeface="Raleway"/>
                <a:sym typeface="Raleway"/>
              </a:rPr>
              <a:t>High School → HEI</a:t>
            </a:r>
            <a:endParaRPr sz="5400" dirty="0">
              <a:solidFill>
                <a:schemeClr val="lt1"/>
              </a:solidFill>
              <a:latin typeface="Raleway"/>
              <a:ea typeface="Raleway"/>
              <a:cs typeface="Raleway"/>
              <a:sym typeface="Raleway"/>
            </a:endParaRPr>
          </a:p>
        </p:txBody>
      </p:sp>
      <p:pic>
        <p:nvPicPr>
          <p:cNvPr id="146" name="Google Shape;146;p4"/>
          <p:cNvPicPr preferRelativeResize="0"/>
          <p:nvPr/>
        </p:nvPicPr>
        <p:blipFill rotWithShape="1">
          <a:blip r:embed="rId3">
            <a:alphaModFix/>
          </a:blip>
          <a:srcRect/>
          <a:stretch/>
        </p:blipFill>
        <p:spPr>
          <a:xfrm>
            <a:off x="1778009" y="1866698"/>
            <a:ext cx="1435644" cy="143564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3" name="Picture 2" descr="Students gathered in amphitheater">
            <a:extLst>
              <a:ext uri="{FF2B5EF4-FFF2-40B4-BE49-F238E27FC236}">
                <a16:creationId xmlns:a16="http://schemas.microsoft.com/office/drawing/2014/main" id="{3678384E-6754-7FC7-96BD-E965C61723F9}"/>
              </a:ext>
            </a:extLst>
          </p:cNvPr>
          <p:cNvPicPr>
            <a:picLocks noChangeAspect="1"/>
          </p:cNvPicPr>
          <p:nvPr/>
        </p:nvPicPr>
        <p:blipFill>
          <a:blip r:embed="rId3"/>
          <a:stretch>
            <a:fillRect/>
          </a:stretch>
        </p:blipFill>
        <p:spPr>
          <a:xfrm>
            <a:off x="0" y="0"/>
            <a:ext cx="12313920" cy="8206072"/>
          </a:xfrm>
          <a:prstGeom prst="rect">
            <a:avLst/>
          </a:prstGeom>
        </p:spPr>
      </p:pic>
      <p:sp>
        <p:nvSpPr>
          <p:cNvPr id="2" name="TextBox 1">
            <a:extLst>
              <a:ext uri="{FF2B5EF4-FFF2-40B4-BE49-F238E27FC236}">
                <a16:creationId xmlns:a16="http://schemas.microsoft.com/office/drawing/2014/main" id="{29CC9096-C6BF-1A61-CF26-DEEDFB97C5C5}"/>
              </a:ext>
            </a:extLst>
          </p:cNvPr>
          <p:cNvSpPr txBox="1"/>
          <p:nvPr/>
        </p:nvSpPr>
        <p:spPr>
          <a:xfrm rot="19936730">
            <a:off x="3312570" y="2509967"/>
            <a:ext cx="5296083" cy="1569660"/>
          </a:xfrm>
          <a:prstGeom prst="rect">
            <a:avLst/>
          </a:prstGeom>
          <a:noFill/>
        </p:spPr>
        <p:txBody>
          <a:bodyPr wrap="square" rtlCol="0">
            <a:spAutoFit/>
          </a:bodyPr>
          <a:lstStyle/>
          <a:p>
            <a:r>
              <a:rPr lang="en-GB" sz="9600" dirty="0">
                <a:solidFill>
                  <a:srgbClr val="FF3A00"/>
                </a:solidFill>
              </a:rPr>
              <a:t>SAMPLE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Raleway"/>
              <a:buNone/>
            </a:pPr>
            <a:r>
              <a:rPr lang="en-US" sz="3600" dirty="0">
                <a:latin typeface="Raleway"/>
                <a:ea typeface="Raleway"/>
                <a:cs typeface="Raleway"/>
                <a:sym typeface="Raleway"/>
              </a:rPr>
              <a:t>Welcome to </a:t>
            </a:r>
            <a:r>
              <a:rPr lang="en-US" sz="3600" b="1" dirty="0">
                <a:solidFill>
                  <a:srgbClr val="0057A2"/>
                </a:solidFill>
                <a:latin typeface="Raleway"/>
                <a:ea typeface="Raleway"/>
                <a:cs typeface="Raleway"/>
                <a:sym typeface="Raleway"/>
              </a:rPr>
              <a:t>&lt;insert HEI name&gt;</a:t>
            </a:r>
            <a:endParaRPr dirty="0"/>
          </a:p>
        </p:txBody>
      </p:sp>
      <p:pic>
        <p:nvPicPr>
          <p:cNvPr id="161" name="Google Shape;161;p6"/>
          <p:cNvPicPr preferRelativeResize="0"/>
          <p:nvPr/>
        </p:nvPicPr>
        <p:blipFill rotWithShape="1">
          <a:blip r:embed="rId3">
            <a:alphaModFix/>
          </a:blip>
          <a:srcRect l="1588" t="3376" r="2929" b="2618"/>
          <a:stretch/>
        </p:blipFill>
        <p:spPr>
          <a:xfrm>
            <a:off x="6556247" y="2505456"/>
            <a:ext cx="3364993" cy="2944368"/>
          </a:xfrm>
          <a:prstGeom prst="ellipse">
            <a:avLst/>
          </a:prstGeom>
          <a:noFill/>
          <a:ln>
            <a:noFill/>
          </a:ln>
        </p:spPr>
      </p:pic>
      <p:sp>
        <p:nvSpPr>
          <p:cNvPr id="162" name="Google Shape;162;p6"/>
          <p:cNvSpPr/>
          <p:nvPr/>
        </p:nvSpPr>
        <p:spPr>
          <a:xfrm>
            <a:off x="6118240" y="2178421"/>
            <a:ext cx="4165200" cy="4239964"/>
          </a:xfrm>
          <a:prstGeom prst="rect">
            <a:avLst/>
          </a:prstGeom>
          <a:noFill/>
          <a:ln w="12700" cap="flat" cmpd="sng">
            <a:solidFill>
              <a:srgbClr val="595959"/>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3" name="Google Shape;163;p6"/>
          <p:cNvSpPr/>
          <p:nvPr/>
        </p:nvSpPr>
        <p:spPr>
          <a:xfrm>
            <a:off x="6103000" y="5338159"/>
            <a:ext cx="418044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dk1"/>
                </a:solidFill>
                <a:latin typeface="Arial"/>
                <a:ea typeface="Arial"/>
                <a:cs typeface="Arial"/>
                <a:sym typeface="Arial"/>
              </a:rPr>
              <a:t>ENGINEER</a:t>
            </a:r>
            <a:endParaRPr sz="6000" dirty="0">
              <a:solidFill>
                <a:schemeClr val="dk1"/>
              </a:solidFill>
              <a:latin typeface="Arial"/>
              <a:ea typeface="Arial"/>
              <a:cs typeface="Arial"/>
              <a:sym typeface="Arial"/>
            </a:endParaRPr>
          </a:p>
        </p:txBody>
      </p:sp>
      <p:sp>
        <p:nvSpPr>
          <p:cNvPr id="164" name="Google Shape;164;p6"/>
          <p:cNvSpPr/>
          <p:nvPr/>
        </p:nvSpPr>
        <p:spPr>
          <a:xfrm>
            <a:off x="1945420" y="2181687"/>
            <a:ext cx="4089000" cy="4236698"/>
          </a:xfrm>
          <a:prstGeom prst="rect">
            <a:avLst/>
          </a:prstGeom>
          <a:noFill/>
          <a:ln w="12700" cap="flat" cmpd="sng">
            <a:solidFill>
              <a:srgbClr val="595959"/>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 name="Google Shape;165;p6"/>
          <p:cNvSpPr/>
          <p:nvPr/>
        </p:nvSpPr>
        <p:spPr>
          <a:xfrm>
            <a:off x="3188020" y="2399711"/>
            <a:ext cx="1219200" cy="26468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600" dirty="0">
                <a:solidFill>
                  <a:srgbClr val="1E4E79"/>
                </a:solidFill>
                <a:latin typeface="Raleway"/>
                <a:ea typeface="Raleway"/>
                <a:cs typeface="Raleway"/>
                <a:sym typeface="Raleway"/>
              </a:rPr>
              <a:t>4</a:t>
            </a:r>
            <a:endParaRPr sz="16600" dirty="0">
              <a:solidFill>
                <a:srgbClr val="1E4E79"/>
              </a:solidFill>
              <a:latin typeface="Raleway"/>
              <a:ea typeface="Raleway"/>
              <a:cs typeface="Raleway"/>
              <a:sym typeface="Raleway"/>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7"/>
          <p:cNvSpPr txBox="1">
            <a:spLocks noGrp="1"/>
          </p:cNvSpPr>
          <p:nvPr>
            <p:ph type="title"/>
          </p:nvPr>
        </p:nvSpPr>
        <p:spPr>
          <a:xfrm>
            <a:off x="2016186" y="2527808"/>
            <a:ext cx="9907590" cy="23876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5400"/>
              <a:buFont typeface="Raleway"/>
              <a:buNone/>
            </a:pPr>
            <a:r>
              <a:rPr lang="en-US" sz="5400" dirty="0">
                <a:solidFill>
                  <a:schemeClr val="lt1"/>
                </a:solidFill>
                <a:latin typeface="Raleway"/>
                <a:ea typeface="Raleway"/>
                <a:cs typeface="Raleway"/>
                <a:sym typeface="Raleway"/>
              </a:rPr>
              <a:t>Faculty/School Name</a:t>
            </a:r>
            <a:endParaRPr dirty="0"/>
          </a:p>
        </p:txBody>
      </p:sp>
      <p:pic>
        <p:nvPicPr>
          <p:cNvPr id="172" name="Google Shape;172;p7"/>
          <p:cNvPicPr preferRelativeResize="0"/>
          <p:nvPr/>
        </p:nvPicPr>
        <p:blipFill rotWithShape="1">
          <a:blip r:embed="rId3">
            <a:alphaModFix/>
          </a:blip>
          <a:srcRect/>
          <a:stretch/>
        </p:blipFill>
        <p:spPr>
          <a:xfrm>
            <a:off x="2081051" y="1684503"/>
            <a:ext cx="1371600" cy="1371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8"/>
          <p:cNvSpPr txBox="1">
            <a:spLocks noGrp="1"/>
          </p:cNvSpPr>
          <p:nvPr>
            <p:ph type="title"/>
          </p:nvPr>
        </p:nvSpPr>
        <p:spPr>
          <a:xfrm>
            <a:off x="838199" y="48817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Raleway"/>
              <a:buNone/>
            </a:pPr>
            <a:endParaRPr sz="3600" dirty="0">
              <a:latin typeface="Raleway"/>
              <a:ea typeface="Raleway"/>
              <a:cs typeface="Raleway"/>
              <a:sym typeface="Raleway"/>
            </a:endParaRPr>
          </a:p>
        </p:txBody>
      </p:sp>
      <p:sp>
        <p:nvSpPr>
          <p:cNvPr id="179" name="Google Shape;179;p8"/>
          <p:cNvSpPr txBox="1"/>
          <p:nvPr/>
        </p:nvSpPr>
        <p:spPr>
          <a:xfrm>
            <a:off x="4180389" y="2368648"/>
            <a:ext cx="111921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57070"/>
                </a:solidFill>
                <a:latin typeface="Raleway"/>
                <a:ea typeface="Raleway"/>
                <a:cs typeface="Raleway"/>
                <a:sym typeface="Raleway"/>
              </a:rPr>
              <a:t>Robotics</a:t>
            </a:r>
            <a:endParaRPr sz="1800">
              <a:solidFill>
                <a:srgbClr val="757070"/>
              </a:solidFill>
              <a:latin typeface="Raleway"/>
              <a:ea typeface="Raleway"/>
              <a:cs typeface="Raleway"/>
              <a:sym typeface="Raleway"/>
            </a:endParaRPr>
          </a:p>
        </p:txBody>
      </p:sp>
      <p:pic>
        <p:nvPicPr>
          <p:cNvPr id="180" name="Google Shape;180;p8"/>
          <p:cNvPicPr preferRelativeResize="0"/>
          <p:nvPr/>
        </p:nvPicPr>
        <p:blipFill rotWithShape="1">
          <a:blip r:embed="rId3">
            <a:alphaModFix/>
          </a:blip>
          <a:srcRect/>
          <a:stretch/>
        </p:blipFill>
        <p:spPr>
          <a:xfrm>
            <a:off x="3448869" y="2184068"/>
            <a:ext cx="731520" cy="731520"/>
          </a:xfrm>
          <a:prstGeom prst="rect">
            <a:avLst/>
          </a:prstGeom>
          <a:noFill/>
          <a:ln>
            <a:noFill/>
          </a:ln>
        </p:spPr>
      </p:pic>
      <p:sp>
        <p:nvSpPr>
          <p:cNvPr id="181" name="Google Shape;181;p8"/>
          <p:cNvSpPr txBox="1"/>
          <p:nvPr/>
        </p:nvSpPr>
        <p:spPr>
          <a:xfrm>
            <a:off x="4216498" y="5163675"/>
            <a:ext cx="154301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57070"/>
                </a:solidFill>
                <a:latin typeface="Raleway"/>
                <a:ea typeface="Raleway"/>
                <a:cs typeface="Raleway"/>
                <a:sym typeface="Raleway"/>
              </a:rPr>
              <a:t>Data</a:t>
            </a:r>
            <a:endParaRPr/>
          </a:p>
          <a:p>
            <a:pPr marL="0" marR="0" lvl="0" indent="0" algn="l" rtl="0">
              <a:spcBef>
                <a:spcPts val="0"/>
              </a:spcBef>
              <a:spcAft>
                <a:spcPts val="0"/>
              </a:spcAft>
              <a:buNone/>
            </a:pPr>
            <a:r>
              <a:rPr lang="en-US" sz="1800">
                <a:solidFill>
                  <a:srgbClr val="757070"/>
                </a:solidFill>
                <a:latin typeface="Raleway"/>
                <a:ea typeface="Raleway"/>
                <a:cs typeface="Raleway"/>
                <a:sym typeface="Raleway"/>
              </a:rPr>
              <a:t>Acquisition</a:t>
            </a:r>
            <a:endParaRPr sz="1800">
              <a:solidFill>
                <a:srgbClr val="757070"/>
              </a:solidFill>
              <a:latin typeface="Raleway"/>
              <a:ea typeface="Raleway"/>
              <a:cs typeface="Raleway"/>
              <a:sym typeface="Raleway"/>
            </a:endParaRPr>
          </a:p>
        </p:txBody>
      </p:sp>
      <p:pic>
        <p:nvPicPr>
          <p:cNvPr id="182" name="Google Shape;182;p8"/>
          <p:cNvPicPr preferRelativeResize="0"/>
          <p:nvPr/>
        </p:nvPicPr>
        <p:blipFill rotWithShape="1">
          <a:blip r:embed="rId4">
            <a:alphaModFix/>
          </a:blip>
          <a:srcRect/>
          <a:stretch/>
        </p:blipFill>
        <p:spPr>
          <a:xfrm>
            <a:off x="3293069" y="5121081"/>
            <a:ext cx="731520" cy="731520"/>
          </a:xfrm>
          <a:prstGeom prst="rect">
            <a:avLst/>
          </a:prstGeom>
          <a:noFill/>
          <a:ln>
            <a:noFill/>
          </a:ln>
        </p:spPr>
      </p:pic>
      <p:sp>
        <p:nvSpPr>
          <p:cNvPr id="183" name="Google Shape;183;p8"/>
          <p:cNvSpPr txBox="1"/>
          <p:nvPr/>
        </p:nvSpPr>
        <p:spPr>
          <a:xfrm>
            <a:off x="1580054" y="2189939"/>
            <a:ext cx="15376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57070"/>
                </a:solidFill>
                <a:latin typeface="Raleway"/>
                <a:ea typeface="Raleway"/>
                <a:cs typeface="Raleway"/>
                <a:sym typeface="Raleway"/>
              </a:rPr>
              <a:t>Automatic control</a:t>
            </a:r>
            <a:endParaRPr sz="1800">
              <a:solidFill>
                <a:srgbClr val="757070"/>
              </a:solidFill>
              <a:latin typeface="Raleway"/>
              <a:ea typeface="Raleway"/>
              <a:cs typeface="Raleway"/>
              <a:sym typeface="Raleway"/>
            </a:endParaRPr>
          </a:p>
        </p:txBody>
      </p:sp>
      <p:pic>
        <p:nvPicPr>
          <p:cNvPr id="184" name="Google Shape;184;p8"/>
          <p:cNvPicPr preferRelativeResize="0"/>
          <p:nvPr/>
        </p:nvPicPr>
        <p:blipFill rotWithShape="1">
          <a:blip r:embed="rId5">
            <a:alphaModFix/>
          </a:blip>
          <a:srcRect/>
          <a:stretch/>
        </p:blipFill>
        <p:spPr>
          <a:xfrm>
            <a:off x="777503" y="2226844"/>
            <a:ext cx="731520" cy="731520"/>
          </a:xfrm>
          <a:prstGeom prst="rect">
            <a:avLst/>
          </a:prstGeom>
          <a:noFill/>
          <a:ln>
            <a:noFill/>
          </a:ln>
        </p:spPr>
      </p:pic>
      <p:sp>
        <p:nvSpPr>
          <p:cNvPr id="185" name="Google Shape;185;p8"/>
          <p:cNvSpPr txBox="1"/>
          <p:nvPr/>
        </p:nvSpPr>
        <p:spPr>
          <a:xfrm>
            <a:off x="7061555" y="2150957"/>
            <a:ext cx="189542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57070"/>
                </a:solidFill>
                <a:latin typeface="Raleway"/>
                <a:ea typeface="Raleway"/>
                <a:cs typeface="Raleway"/>
                <a:sym typeface="Raleway"/>
              </a:rPr>
              <a:t>Video &amp; Audio processing</a:t>
            </a:r>
            <a:endParaRPr sz="1800">
              <a:solidFill>
                <a:srgbClr val="757070"/>
              </a:solidFill>
              <a:latin typeface="Raleway"/>
              <a:ea typeface="Raleway"/>
              <a:cs typeface="Raleway"/>
              <a:sym typeface="Raleway"/>
            </a:endParaRPr>
          </a:p>
        </p:txBody>
      </p:sp>
      <p:pic>
        <p:nvPicPr>
          <p:cNvPr id="186" name="Google Shape;186;p8"/>
          <p:cNvPicPr preferRelativeResize="0"/>
          <p:nvPr/>
        </p:nvPicPr>
        <p:blipFill rotWithShape="1">
          <a:blip r:embed="rId6">
            <a:alphaModFix/>
          </a:blip>
          <a:srcRect/>
          <a:stretch/>
        </p:blipFill>
        <p:spPr>
          <a:xfrm>
            <a:off x="5998820" y="2220627"/>
            <a:ext cx="731520" cy="731520"/>
          </a:xfrm>
          <a:prstGeom prst="rect">
            <a:avLst/>
          </a:prstGeom>
          <a:noFill/>
          <a:ln>
            <a:noFill/>
          </a:ln>
        </p:spPr>
      </p:pic>
      <p:sp>
        <p:nvSpPr>
          <p:cNvPr id="187" name="Google Shape;187;p8"/>
          <p:cNvSpPr txBox="1"/>
          <p:nvPr/>
        </p:nvSpPr>
        <p:spPr>
          <a:xfrm>
            <a:off x="9952455" y="5258060"/>
            <a:ext cx="126348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57070"/>
                </a:solidFill>
                <a:latin typeface="Raleway"/>
                <a:ea typeface="Raleway"/>
                <a:cs typeface="Raleway"/>
                <a:sym typeface="Raleway"/>
              </a:rPr>
              <a:t>Data Base</a:t>
            </a:r>
            <a:endParaRPr sz="1800">
              <a:solidFill>
                <a:srgbClr val="757070"/>
              </a:solidFill>
              <a:latin typeface="Raleway"/>
              <a:ea typeface="Raleway"/>
              <a:cs typeface="Raleway"/>
              <a:sym typeface="Raleway"/>
            </a:endParaRPr>
          </a:p>
        </p:txBody>
      </p:sp>
      <p:pic>
        <p:nvPicPr>
          <p:cNvPr id="188" name="Google Shape;188;p8"/>
          <p:cNvPicPr preferRelativeResize="0"/>
          <p:nvPr/>
        </p:nvPicPr>
        <p:blipFill rotWithShape="1">
          <a:blip r:embed="rId7">
            <a:alphaModFix/>
          </a:blip>
          <a:srcRect/>
          <a:stretch/>
        </p:blipFill>
        <p:spPr>
          <a:xfrm>
            <a:off x="9051958" y="5121081"/>
            <a:ext cx="731520" cy="731520"/>
          </a:xfrm>
          <a:prstGeom prst="rect">
            <a:avLst/>
          </a:prstGeom>
          <a:noFill/>
          <a:ln>
            <a:noFill/>
          </a:ln>
        </p:spPr>
      </p:pic>
      <p:sp>
        <p:nvSpPr>
          <p:cNvPr id="189" name="Google Shape;189;p8"/>
          <p:cNvSpPr txBox="1"/>
          <p:nvPr/>
        </p:nvSpPr>
        <p:spPr>
          <a:xfrm>
            <a:off x="7061555" y="5119561"/>
            <a:ext cx="167385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57070"/>
                </a:solidFill>
                <a:latin typeface="Raleway"/>
                <a:ea typeface="Raleway"/>
                <a:cs typeface="Raleway"/>
                <a:sym typeface="Raleway"/>
              </a:rPr>
              <a:t>Embedded</a:t>
            </a:r>
            <a:endParaRPr/>
          </a:p>
          <a:p>
            <a:pPr marL="0" marR="0" lvl="0" indent="0" algn="l" rtl="0">
              <a:spcBef>
                <a:spcPts val="0"/>
              </a:spcBef>
              <a:spcAft>
                <a:spcPts val="0"/>
              </a:spcAft>
              <a:buNone/>
            </a:pPr>
            <a:r>
              <a:rPr lang="en-US" sz="1800">
                <a:solidFill>
                  <a:srgbClr val="757070"/>
                </a:solidFill>
                <a:latin typeface="Raleway"/>
                <a:ea typeface="Raleway"/>
                <a:cs typeface="Raleway"/>
                <a:sym typeface="Raleway"/>
              </a:rPr>
              <a:t>Programming</a:t>
            </a:r>
            <a:endParaRPr sz="1800">
              <a:solidFill>
                <a:srgbClr val="757070"/>
              </a:solidFill>
              <a:latin typeface="Raleway"/>
              <a:ea typeface="Raleway"/>
              <a:cs typeface="Raleway"/>
              <a:sym typeface="Raleway"/>
            </a:endParaRPr>
          </a:p>
        </p:txBody>
      </p:sp>
      <p:pic>
        <p:nvPicPr>
          <p:cNvPr id="190" name="Google Shape;190;p8"/>
          <p:cNvPicPr preferRelativeResize="0"/>
          <p:nvPr/>
        </p:nvPicPr>
        <p:blipFill rotWithShape="1">
          <a:blip r:embed="rId8">
            <a:alphaModFix/>
          </a:blip>
          <a:srcRect/>
          <a:stretch/>
        </p:blipFill>
        <p:spPr>
          <a:xfrm>
            <a:off x="5998820" y="5122291"/>
            <a:ext cx="698746" cy="731520"/>
          </a:xfrm>
          <a:prstGeom prst="rect">
            <a:avLst/>
          </a:prstGeom>
          <a:noFill/>
          <a:ln>
            <a:noFill/>
          </a:ln>
        </p:spPr>
      </p:pic>
      <p:pic>
        <p:nvPicPr>
          <p:cNvPr id="191" name="Google Shape;191;p8" descr="A picture containing drawing&#10;&#10;Description automatically generated"/>
          <p:cNvPicPr preferRelativeResize="0"/>
          <p:nvPr/>
        </p:nvPicPr>
        <p:blipFill rotWithShape="1">
          <a:blip r:embed="rId9">
            <a:alphaModFix/>
          </a:blip>
          <a:srcRect/>
          <a:stretch/>
        </p:blipFill>
        <p:spPr>
          <a:xfrm>
            <a:off x="9051958" y="3537363"/>
            <a:ext cx="731520" cy="731520"/>
          </a:xfrm>
          <a:prstGeom prst="rect">
            <a:avLst/>
          </a:prstGeom>
          <a:noFill/>
          <a:ln>
            <a:noFill/>
          </a:ln>
        </p:spPr>
      </p:pic>
      <p:sp>
        <p:nvSpPr>
          <p:cNvPr id="192" name="Google Shape;192;p8"/>
          <p:cNvSpPr/>
          <p:nvPr/>
        </p:nvSpPr>
        <p:spPr>
          <a:xfrm>
            <a:off x="9864359" y="3675489"/>
            <a:ext cx="155014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57070"/>
                </a:solidFill>
                <a:latin typeface="Raleway"/>
                <a:ea typeface="Raleway"/>
                <a:cs typeface="Raleway"/>
                <a:sym typeface="Raleway"/>
              </a:rPr>
              <a:t>WebDesign</a:t>
            </a:r>
            <a:endParaRPr sz="1800">
              <a:solidFill>
                <a:srgbClr val="757070"/>
              </a:solidFill>
              <a:latin typeface="Raleway"/>
              <a:ea typeface="Raleway"/>
              <a:cs typeface="Raleway"/>
              <a:sym typeface="Raleway"/>
            </a:endParaRPr>
          </a:p>
        </p:txBody>
      </p:sp>
      <p:sp>
        <p:nvSpPr>
          <p:cNvPr id="193" name="Google Shape;193;p8"/>
          <p:cNvSpPr txBox="1"/>
          <p:nvPr/>
        </p:nvSpPr>
        <p:spPr>
          <a:xfrm>
            <a:off x="1578874" y="5163675"/>
            <a:ext cx="135806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57070"/>
                </a:solidFill>
                <a:latin typeface="Raleway"/>
                <a:ea typeface="Raleway"/>
                <a:cs typeface="Raleway"/>
                <a:sym typeface="Raleway"/>
              </a:rPr>
              <a:t>Hardware</a:t>
            </a:r>
            <a:endParaRPr/>
          </a:p>
          <a:p>
            <a:pPr marL="0" marR="0" lvl="0" indent="0" algn="l" rtl="0">
              <a:spcBef>
                <a:spcPts val="0"/>
              </a:spcBef>
              <a:spcAft>
                <a:spcPts val="0"/>
              </a:spcAft>
              <a:buNone/>
            </a:pPr>
            <a:r>
              <a:rPr lang="en-US" sz="1800">
                <a:solidFill>
                  <a:srgbClr val="757070"/>
                </a:solidFill>
                <a:latin typeface="Raleway"/>
                <a:ea typeface="Raleway"/>
                <a:cs typeface="Raleway"/>
                <a:sym typeface="Raleway"/>
              </a:rPr>
              <a:t>Design</a:t>
            </a:r>
            <a:endParaRPr sz="1800">
              <a:solidFill>
                <a:srgbClr val="757070"/>
              </a:solidFill>
              <a:latin typeface="Raleway"/>
              <a:ea typeface="Raleway"/>
              <a:cs typeface="Raleway"/>
              <a:sym typeface="Raleway"/>
            </a:endParaRPr>
          </a:p>
        </p:txBody>
      </p:sp>
      <p:pic>
        <p:nvPicPr>
          <p:cNvPr id="194" name="Google Shape;194;p8"/>
          <p:cNvPicPr preferRelativeResize="0"/>
          <p:nvPr/>
        </p:nvPicPr>
        <p:blipFill rotWithShape="1">
          <a:blip r:embed="rId10">
            <a:alphaModFix/>
          </a:blip>
          <a:srcRect/>
          <a:stretch/>
        </p:blipFill>
        <p:spPr>
          <a:xfrm>
            <a:off x="777503" y="5121081"/>
            <a:ext cx="731520" cy="731520"/>
          </a:xfrm>
          <a:prstGeom prst="rect">
            <a:avLst/>
          </a:prstGeom>
          <a:noFill/>
          <a:ln>
            <a:noFill/>
          </a:ln>
        </p:spPr>
      </p:pic>
      <p:pic>
        <p:nvPicPr>
          <p:cNvPr id="195" name="Google Shape;195;p8" descr="A close up of a sign&#10;&#10;Description automatically generated"/>
          <p:cNvPicPr preferRelativeResize="0"/>
          <p:nvPr/>
        </p:nvPicPr>
        <p:blipFill rotWithShape="1">
          <a:blip r:embed="rId11">
            <a:alphaModFix/>
          </a:blip>
          <a:srcRect/>
          <a:stretch/>
        </p:blipFill>
        <p:spPr>
          <a:xfrm>
            <a:off x="9041467" y="2220627"/>
            <a:ext cx="731520" cy="731520"/>
          </a:xfrm>
          <a:prstGeom prst="rect">
            <a:avLst/>
          </a:prstGeom>
          <a:noFill/>
          <a:ln>
            <a:noFill/>
          </a:ln>
        </p:spPr>
      </p:pic>
      <p:sp>
        <p:nvSpPr>
          <p:cNvPr id="196" name="Google Shape;196;p8"/>
          <p:cNvSpPr/>
          <p:nvPr/>
        </p:nvSpPr>
        <p:spPr>
          <a:xfrm>
            <a:off x="9864359" y="2289786"/>
            <a:ext cx="140250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57070"/>
                </a:solidFill>
                <a:latin typeface="Raleway"/>
                <a:ea typeface="Raleway"/>
                <a:cs typeface="Raleway"/>
                <a:sym typeface="Raleway"/>
              </a:rPr>
              <a:t>Medtech</a:t>
            </a:r>
            <a:endParaRPr sz="1800">
              <a:solidFill>
                <a:srgbClr val="757070"/>
              </a:solidFill>
              <a:latin typeface="Raleway"/>
              <a:ea typeface="Raleway"/>
              <a:cs typeface="Raleway"/>
              <a:sym typeface="Raleway"/>
            </a:endParaRPr>
          </a:p>
        </p:txBody>
      </p:sp>
      <p:sp>
        <p:nvSpPr>
          <p:cNvPr id="197" name="Google Shape;197;p8"/>
          <p:cNvSpPr txBox="1"/>
          <p:nvPr/>
        </p:nvSpPr>
        <p:spPr>
          <a:xfrm>
            <a:off x="4404198" y="3516663"/>
            <a:ext cx="115288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57070"/>
                </a:solidFill>
                <a:latin typeface="Raleway"/>
                <a:ea typeface="Raleway"/>
                <a:cs typeface="Raleway"/>
                <a:sym typeface="Raleway"/>
              </a:rPr>
              <a:t>Machine </a:t>
            </a:r>
            <a:endParaRPr/>
          </a:p>
          <a:p>
            <a:pPr marL="0" marR="0" lvl="0" indent="0" algn="l" rtl="0">
              <a:spcBef>
                <a:spcPts val="0"/>
              </a:spcBef>
              <a:spcAft>
                <a:spcPts val="0"/>
              </a:spcAft>
              <a:buNone/>
            </a:pPr>
            <a:r>
              <a:rPr lang="en-US" sz="1800">
                <a:solidFill>
                  <a:srgbClr val="757070"/>
                </a:solidFill>
                <a:latin typeface="Raleway"/>
                <a:ea typeface="Raleway"/>
                <a:cs typeface="Raleway"/>
                <a:sym typeface="Raleway"/>
              </a:rPr>
              <a:t>Learning</a:t>
            </a:r>
            <a:endParaRPr sz="1800">
              <a:solidFill>
                <a:srgbClr val="757070"/>
              </a:solidFill>
              <a:latin typeface="Raleway"/>
              <a:ea typeface="Raleway"/>
              <a:cs typeface="Raleway"/>
              <a:sym typeface="Raleway"/>
            </a:endParaRPr>
          </a:p>
        </p:txBody>
      </p:sp>
      <p:pic>
        <p:nvPicPr>
          <p:cNvPr id="198" name="Google Shape;198;p8"/>
          <p:cNvPicPr preferRelativeResize="0"/>
          <p:nvPr/>
        </p:nvPicPr>
        <p:blipFill rotWithShape="1">
          <a:blip r:embed="rId12">
            <a:alphaModFix/>
          </a:blip>
          <a:srcRect/>
          <a:stretch/>
        </p:blipFill>
        <p:spPr>
          <a:xfrm>
            <a:off x="3448869" y="3474069"/>
            <a:ext cx="731520" cy="731520"/>
          </a:xfrm>
          <a:prstGeom prst="rect">
            <a:avLst/>
          </a:prstGeom>
          <a:noFill/>
          <a:ln>
            <a:noFill/>
          </a:ln>
        </p:spPr>
      </p:pic>
      <p:pic>
        <p:nvPicPr>
          <p:cNvPr id="199" name="Google Shape;199;p8" descr="A picture containing drawing&#10;&#10;Description automatically generated"/>
          <p:cNvPicPr preferRelativeResize="0"/>
          <p:nvPr/>
        </p:nvPicPr>
        <p:blipFill rotWithShape="1">
          <a:blip r:embed="rId13">
            <a:alphaModFix/>
          </a:blip>
          <a:srcRect/>
          <a:stretch/>
        </p:blipFill>
        <p:spPr>
          <a:xfrm>
            <a:off x="674877" y="3606311"/>
            <a:ext cx="731520" cy="731520"/>
          </a:xfrm>
          <a:prstGeom prst="rect">
            <a:avLst/>
          </a:prstGeom>
          <a:noFill/>
          <a:ln>
            <a:noFill/>
          </a:ln>
        </p:spPr>
      </p:pic>
      <p:sp>
        <p:nvSpPr>
          <p:cNvPr id="200" name="Google Shape;200;p8"/>
          <p:cNvSpPr txBox="1"/>
          <p:nvPr/>
        </p:nvSpPr>
        <p:spPr>
          <a:xfrm>
            <a:off x="1595457" y="3550509"/>
            <a:ext cx="187950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57070"/>
                </a:solidFill>
                <a:latin typeface="Raleway"/>
                <a:ea typeface="Raleway"/>
                <a:cs typeface="Raleway"/>
                <a:sym typeface="Raleway"/>
              </a:rPr>
              <a:t>Factory automatization</a:t>
            </a:r>
            <a:endParaRPr sz="1800">
              <a:solidFill>
                <a:srgbClr val="757070"/>
              </a:solidFill>
              <a:latin typeface="Raleway"/>
              <a:ea typeface="Raleway"/>
              <a:cs typeface="Raleway"/>
              <a:sym typeface="Raleway"/>
            </a:endParaRPr>
          </a:p>
        </p:txBody>
      </p:sp>
      <p:sp>
        <p:nvSpPr>
          <p:cNvPr id="201" name="Google Shape;201;p8"/>
          <p:cNvSpPr txBox="1"/>
          <p:nvPr/>
        </p:nvSpPr>
        <p:spPr>
          <a:xfrm>
            <a:off x="6832787" y="3515406"/>
            <a:ext cx="15376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57070"/>
                </a:solidFill>
                <a:latin typeface="Raleway"/>
                <a:ea typeface="Raleway"/>
                <a:cs typeface="Raleway"/>
                <a:sym typeface="Raleway"/>
              </a:rPr>
              <a:t>Transport automation</a:t>
            </a:r>
            <a:endParaRPr sz="1800">
              <a:solidFill>
                <a:srgbClr val="757070"/>
              </a:solidFill>
              <a:latin typeface="Raleway"/>
              <a:ea typeface="Raleway"/>
              <a:cs typeface="Raleway"/>
              <a:sym typeface="Raleway"/>
            </a:endParaRPr>
          </a:p>
        </p:txBody>
      </p:sp>
      <p:pic>
        <p:nvPicPr>
          <p:cNvPr id="202" name="Google Shape;202;p8"/>
          <p:cNvPicPr preferRelativeResize="0"/>
          <p:nvPr/>
        </p:nvPicPr>
        <p:blipFill rotWithShape="1">
          <a:blip r:embed="rId14">
            <a:alphaModFix/>
          </a:blip>
          <a:srcRect/>
          <a:stretch/>
        </p:blipFill>
        <p:spPr>
          <a:xfrm>
            <a:off x="5912206" y="3474069"/>
            <a:ext cx="731520" cy="73152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9"/>
          <p:cNvSpPr txBox="1">
            <a:spLocks noGrp="1"/>
          </p:cNvSpPr>
          <p:nvPr>
            <p:ph type="title"/>
          </p:nvPr>
        </p:nvSpPr>
        <p:spPr>
          <a:xfrm>
            <a:off x="838200" y="70802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Raleway"/>
              <a:buNone/>
            </a:pPr>
            <a:endParaRPr sz="3600" dirty="0">
              <a:latin typeface="Raleway"/>
              <a:ea typeface="Raleway"/>
              <a:cs typeface="Raleway"/>
              <a:sym typeface="Raleway"/>
            </a:endParaRPr>
          </a:p>
        </p:txBody>
      </p:sp>
      <p:sp>
        <p:nvSpPr>
          <p:cNvPr id="209" name="Google Shape;209;p9"/>
          <p:cNvSpPr txBox="1"/>
          <p:nvPr/>
        </p:nvSpPr>
        <p:spPr>
          <a:xfrm>
            <a:off x="4589907" y="2194004"/>
            <a:ext cx="115288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57070"/>
                </a:solidFill>
                <a:latin typeface="Raleway"/>
                <a:ea typeface="Raleway"/>
                <a:cs typeface="Raleway"/>
                <a:sym typeface="Raleway"/>
              </a:rPr>
              <a:t>Machine </a:t>
            </a:r>
            <a:endParaRPr/>
          </a:p>
          <a:p>
            <a:pPr marL="0" marR="0" lvl="0" indent="0" algn="l" rtl="0">
              <a:spcBef>
                <a:spcPts val="0"/>
              </a:spcBef>
              <a:spcAft>
                <a:spcPts val="0"/>
              </a:spcAft>
              <a:buNone/>
            </a:pPr>
            <a:r>
              <a:rPr lang="en-US" sz="1800">
                <a:solidFill>
                  <a:srgbClr val="757070"/>
                </a:solidFill>
                <a:latin typeface="Raleway"/>
                <a:ea typeface="Raleway"/>
                <a:cs typeface="Raleway"/>
                <a:sym typeface="Raleway"/>
              </a:rPr>
              <a:t>Learning</a:t>
            </a:r>
            <a:endParaRPr sz="1800">
              <a:solidFill>
                <a:srgbClr val="757070"/>
              </a:solidFill>
              <a:latin typeface="Raleway"/>
              <a:ea typeface="Raleway"/>
              <a:cs typeface="Raleway"/>
              <a:sym typeface="Raleway"/>
            </a:endParaRPr>
          </a:p>
        </p:txBody>
      </p:sp>
      <p:pic>
        <p:nvPicPr>
          <p:cNvPr id="210" name="Google Shape;210;p9"/>
          <p:cNvPicPr preferRelativeResize="0"/>
          <p:nvPr/>
        </p:nvPicPr>
        <p:blipFill rotWithShape="1">
          <a:blip r:embed="rId3">
            <a:alphaModFix/>
          </a:blip>
          <a:srcRect/>
          <a:stretch/>
        </p:blipFill>
        <p:spPr>
          <a:xfrm>
            <a:off x="3634578" y="2151410"/>
            <a:ext cx="731520" cy="731520"/>
          </a:xfrm>
          <a:prstGeom prst="rect">
            <a:avLst/>
          </a:prstGeom>
          <a:noFill/>
          <a:ln>
            <a:noFill/>
          </a:ln>
        </p:spPr>
      </p:pic>
      <p:pic>
        <p:nvPicPr>
          <p:cNvPr id="211" name="Google Shape;211;p9"/>
          <p:cNvPicPr preferRelativeResize="0"/>
          <p:nvPr/>
        </p:nvPicPr>
        <p:blipFill rotWithShape="1">
          <a:blip r:embed="rId4">
            <a:alphaModFix/>
          </a:blip>
          <a:srcRect/>
          <a:stretch/>
        </p:blipFill>
        <p:spPr>
          <a:xfrm>
            <a:off x="868048" y="2154664"/>
            <a:ext cx="731520" cy="731520"/>
          </a:xfrm>
          <a:prstGeom prst="rect">
            <a:avLst/>
          </a:prstGeom>
          <a:noFill/>
          <a:ln>
            <a:noFill/>
          </a:ln>
        </p:spPr>
      </p:pic>
      <p:sp>
        <p:nvSpPr>
          <p:cNvPr id="212" name="Google Shape;212;p9"/>
          <p:cNvSpPr/>
          <p:nvPr/>
        </p:nvSpPr>
        <p:spPr>
          <a:xfrm>
            <a:off x="1741250" y="2197258"/>
            <a:ext cx="117371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57070"/>
                </a:solidFill>
                <a:latin typeface="Raleway"/>
                <a:ea typeface="Raleway"/>
                <a:cs typeface="Raleway"/>
                <a:sym typeface="Raleway"/>
              </a:rPr>
              <a:t>Internet </a:t>
            </a:r>
            <a:endParaRPr/>
          </a:p>
          <a:p>
            <a:pPr marL="0" marR="0" lvl="0" indent="0" algn="l" rtl="0">
              <a:spcBef>
                <a:spcPts val="0"/>
              </a:spcBef>
              <a:spcAft>
                <a:spcPts val="0"/>
              </a:spcAft>
              <a:buNone/>
            </a:pPr>
            <a:r>
              <a:rPr lang="en-US" sz="1800">
                <a:solidFill>
                  <a:srgbClr val="757070"/>
                </a:solidFill>
                <a:latin typeface="Raleway"/>
                <a:ea typeface="Raleway"/>
                <a:cs typeface="Raleway"/>
                <a:sym typeface="Raleway"/>
              </a:rPr>
              <a:t>of Things</a:t>
            </a:r>
            <a:endParaRPr sz="1800">
              <a:solidFill>
                <a:srgbClr val="757070"/>
              </a:solidFill>
              <a:latin typeface="Raleway"/>
              <a:ea typeface="Raleway"/>
              <a:cs typeface="Raleway"/>
              <a:sym typeface="Raleway"/>
            </a:endParaRPr>
          </a:p>
        </p:txBody>
      </p:sp>
      <p:sp>
        <p:nvSpPr>
          <p:cNvPr id="213" name="Google Shape;213;p9"/>
          <p:cNvSpPr txBox="1"/>
          <p:nvPr/>
        </p:nvSpPr>
        <p:spPr>
          <a:xfrm>
            <a:off x="7393085" y="5233927"/>
            <a:ext cx="167385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757070"/>
                </a:solidFill>
                <a:latin typeface="Raleway"/>
                <a:ea typeface="Raleway"/>
                <a:cs typeface="Raleway"/>
                <a:sym typeface="Raleway"/>
              </a:rPr>
              <a:t>Embedded</a:t>
            </a:r>
            <a:endParaRPr dirty="0"/>
          </a:p>
          <a:p>
            <a:pPr marL="0" marR="0" lvl="0" indent="0" algn="l" rtl="0">
              <a:spcBef>
                <a:spcPts val="0"/>
              </a:spcBef>
              <a:spcAft>
                <a:spcPts val="0"/>
              </a:spcAft>
              <a:buNone/>
            </a:pPr>
            <a:r>
              <a:rPr lang="en-US" sz="1800" dirty="0">
                <a:solidFill>
                  <a:srgbClr val="757070"/>
                </a:solidFill>
                <a:latin typeface="Raleway"/>
                <a:ea typeface="Raleway"/>
                <a:cs typeface="Raleway"/>
                <a:sym typeface="Raleway"/>
              </a:rPr>
              <a:t>Programming</a:t>
            </a:r>
            <a:endParaRPr sz="1800" dirty="0">
              <a:solidFill>
                <a:srgbClr val="757070"/>
              </a:solidFill>
              <a:latin typeface="Raleway"/>
              <a:ea typeface="Raleway"/>
              <a:cs typeface="Raleway"/>
              <a:sym typeface="Raleway"/>
            </a:endParaRPr>
          </a:p>
        </p:txBody>
      </p:sp>
      <p:pic>
        <p:nvPicPr>
          <p:cNvPr id="214" name="Google Shape;214;p9"/>
          <p:cNvPicPr preferRelativeResize="0"/>
          <p:nvPr/>
        </p:nvPicPr>
        <p:blipFill rotWithShape="1">
          <a:blip r:embed="rId5">
            <a:alphaModFix/>
          </a:blip>
          <a:srcRect/>
          <a:stretch/>
        </p:blipFill>
        <p:spPr>
          <a:xfrm>
            <a:off x="6499242" y="5180907"/>
            <a:ext cx="698745" cy="731520"/>
          </a:xfrm>
          <a:prstGeom prst="rect">
            <a:avLst/>
          </a:prstGeom>
          <a:noFill/>
          <a:ln>
            <a:noFill/>
          </a:ln>
        </p:spPr>
      </p:pic>
      <p:sp>
        <p:nvSpPr>
          <p:cNvPr id="215" name="Google Shape;215;p9"/>
          <p:cNvSpPr txBox="1"/>
          <p:nvPr/>
        </p:nvSpPr>
        <p:spPr>
          <a:xfrm>
            <a:off x="1693518" y="3580178"/>
            <a:ext cx="15376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57070"/>
                </a:solidFill>
                <a:latin typeface="Raleway"/>
                <a:ea typeface="Raleway"/>
                <a:cs typeface="Raleway"/>
                <a:sym typeface="Raleway"/>
              </a:rPr>
              <a:t>Computer graphics </a:t>
            </a:r>
            <a:endParaRPr sz="1800">
              <a:solidFill>
                <a:srgbClr val="757070"/>
              </a:solidFill>
              <a:latin typeface="Raleway"/>
              <a:ea typeface="Raleway"/>
              <a:cs typeface="Raleway"/>
              <a:sym typeface="Raleway"/>
            </a:endParaRPr>
          </a:p>
        </p:txBody>
      </p:sp>
      <p:pic>
        <p:nvPicPr>
          <p:cNvPr id="216" name="Google Shape;216;p9"/>
          <p:cNvPicPr preferRelativeResize="0"/>
          <p:nvPr/>
        </p:nvPicPr>
        <p:blipFill rotWithShape="1">
          <a:blip r:embed="rId6">
            <a:alphaModFix/>
          </a:blip>
          <a:srcRect/>
          <a:stretch/>
        </p:blipFill>
        <p:spPr>
          <a:xfrm>
            <a:off x="868048" y="3601258"/>
            <a:ext cx="731520" cy="731520"/>
          </a:xfrm>
          <a:prstGeom prst="rect">
            <a:avLst/>
          </a:prstGeom>
          <a:noFill/>
          <a:ln>
            <a:noFill/>
          </a:ln>
        </p:spPr>
      </p:pic>
      <p:sp>
        <p:nvSpPr>
          <p:cNvPr id="217" name="Google Shape;217;p9"/>
          <p:cNvSpPr txBox="1"/>
          <p:nvPr/>
        </p:nvSpPr>
        <p:spPr>
          <a:xfrm>
            <a:off x="4625265" y="3643852"/>
            <a:ext cx="105830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57070"/>
                </a:solidFill>
                <a:latin typeface="Raleway"/>
                <a:ea typeface="Raleway"/>
                <a:cs typeface="Raleway"/>
                <a:sym typeface="Raleway"/>
              </a:rPr>
              <a:t>Cyber </a:t>
            </a:r>
            <a:endParaRPr/>
          </a:p>
          <a:p>
            <a:pPr marL="0" marR="0" lvl="0" indent="0" algn="l" rtl="0">
              <a:spcBef>
                <a:spcPts val="0"/>
              </a:spcBef>
              <a:spcAft>
                <a:spcPts val="0"/>
              </a:spcAft>
              <a:buNone/>
            </a:pPr>
            <a:r>
              <a:rPr lang="en-US" sz="1800">
                <a:solidFill>
                  <a:srgbClr val="757070"/>
                </a:solidFill>
                <a:latin typeface="Raleway"/>
                <a:ea typeface="Raleway"/>
                <a:cs typeface="Raleway"/>
                <a:sym typeface="Raleway"/>
              </a:rPr>
              <a:t>Security</a:t>
            </a:r>
            <a:endParaRPr sz="1800">
              <a:solidFill>
                <a:srgbClr val="757070"/>
              </a:solidFill>
              <a:latin typeface="Raleway"/>
              <a:ea typeface="Raleway"/>
              <a:cs typeface="Raleway"/>
              <a:sym typeface="Raleway"/>
            </a:endParaRPr>
          </a:p>
        </p:txBody>
      </p:sp>
      <p:pic>
        <p:nvPicPr>
          <p:cNvPr id="218" name="Google Shape;218;p9"/>
          <p:cNvPicPr preferRelativeResize="0"/>
          <p:nvPr/>
        </p:nvPicPr>
        <p:blipFill rotWithShape="1">
          <a:blip r:embed="rId7">
            <a:alphaModFix/>
          </a:blip>
          <a:srcRect/>
          <a:stretch/>
        </p:blipFill>
        <p:spPr>
          <a:xfrm>
            <a:off x="3634578" y="3580178"/>
            <a:ext cx="731520" cy="731520"/>
          </a:xfrm>
          <a:prstGeom prst="rect">
            <a:avLst/>
          </a:prstGeom>
          <a:noFill/>
          <a:ln>
            <a:noFill/>
          </a:ln>
        </p:spPr>
      </p:pic>
      <p:sp>
        <p:nvSpPr>
          <p:cNvPr id="219" name="Google Shape;219;p9"/>
          <p:cNvSpPr txBox="1"/>
          <p:nvPr/>
        </p:nvSpPr>
        <p:spPr>
          <a:xfrm>
            <a:off x="7272900" y="3816329"/>
            <a:ext cx="126348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757070"/>
                </a:solidFill>
                <a:latin typeface="Raleway"/>
                <a:ea typeface="Raleway"/>
                <a:cs typeface="Raleway"/>
                <a:sym typeface="Raleway"/>
              </a:rPr>
              <a:t>Data Base</a:t>
            </a:r>
            <a:endParaRPr sz="1800" dirty="0">
              <a:solidFill>
                <a:srgbClr val="757070"/>
              </a:solidFill>
              <a:latin typeface="Raleway"/>
              <a:ea typeface="Raleway"/>
              <a:cs typeface="Raleway"/>
              <a:sym typeface="Raleway"/>
            </a:endParaRPr>
          </a:p>
        </p:txBody>
      </p:sp>
      <p:pic>
        <p:nvPicPr>
          <p:cNvPr id="220" name="Google Shape;220;p9"/>
          <p:cNvPicPr preferRelativeResize="0"/>
          <p:nvPr/>
        </p:nvPicPr>
        <p:blipFill rotWithShape="1">
          <a:blip r:embed="rId8">
            <a:alphaModFix/>
          </a:blip>
          <a:srcRect/>
          <a:stretch/>
        </p:blipFill>
        <p:spPr>
          <a:xfrm>
            <a:off x="6447430" y="3690124"/>
            <a:ext cx="731520" cy="731520"/>
          </a:xfrm>
          <a:prstGeom prst="rect">
            <a:avLst/>
          </a:prstGeom>
          <a:noFill/>
          <a:ln>
            <a:noFill/>
          </a:ln>
        </p:spPr>
      </p:pic>
      <p:sp>
        <p:nvSpPr>
          <p:cNvPr id="221" name="Google Shape;221;p9"/>
          <p:cNvSpPr txBox="1"/>
          <p:nvPr/>
        </p:nvSpPr>
        <p:spPr>
          <a:xfrm>
            <a:off x="7372444" y="2317847"/>
            <a:ext cx="146706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757070"/>
                </a:solidFill>
                <a:latin typeface="Raleway"/>
                <a:ea typeface="Raleway"/>
                <a:cs typeface="Raleway"/>
                <a:sym typeface="Raleway"/>
              </a:rPr>
              <a:t>Computer</a:t>
            </a:r>
            <a:endParaRPr dirty="0"/>
          </a:p>
          <a:p>
            <a:pPr marL="0" marR="0" lvl="0" indent="0" algn="l" rtl="0">
              <a:spcBef>
                <a:spcPts val="0"/>
              </a:spcBef>
              <a:spcAft>
                <a:spcPts val="0"/>
              </a:spcAft>
              <a:buNone/>
            </a:pPr>
            <a:r>
              <a:rPr lang="en-US" sz="1800" dirty="0">
                <a:solidFill>
                  <a:srgbClr val="757070"/>
                </a:solidFill>
                <a:latin typeface="Raleway"/>
                <a:ea typeface="Raleway"/>
                <a:cs typeface="Raleway"/>
                <a:sym typeface="Raleway"/>
              </a:rPr>
              <a:t>Networking</a:t>
            </a:r>
            <a:endParaRPr sz="1800" dirty="0">
              <a:solidFill>
                <a:srgbClr val="757070"/>
              </a:solidFill>
              <a:latin typeface="Raleway"/>
              <a:ea typeface="Raleway"/>
              <a:cs typeface="Raleway"/>
              <a:sym typeface="Raleway"/>
            </a:endParaRPr>
          </a:p>
        </p:txBody>
      </p:sp>
      <p:pic>
        <p:nvPicPr>
          <p:cNvPr id="222" name="Google Shape;222;p9"/>
          <p:cNvPicPr preferRelativeResize="0"/>
          <p:nvPr/>
        </p:nvPicPr>
        <p:blipFill rotWithShape="1">
          <a:blip r:embed="rId9">
            <a:alphaModFix/>
          </a:blip>
          <a:srcRect/>
          <a:stretch/>
        </p:blipFill>
        <p:spPr>
          <a:xfrm>
            <a:off x="6499242" y="2279871"/>
            <a:ext cx="731520" cy="731520"/>
          </a:xfrm>
          <a:prstGeom prst="rect">
            <a:avLst/>
          </a:prstGeom>
          <a:noFill/>
          <a:ln>
            <a:noFill/>
          </a:ln>
        </p:spPr>
      </p:pic>
      <p:sp>
        <p:nvSpPr>
          <p:cNvPr id="223" name="Google Shape;223;p9"/>
          <p:cNvSpPr txBox="1"/>
          <p:nvPr/>
        </p:nvSpPr>
        <p:spPr>
          <a:xfrm>
            <a:off x="10177803" y="2194004"/>
            <a:ext cx="128432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757070"/>
                </a:solidFill>
                <a:latin typeface="Raleway"/>
                <a:ea typeface="Raleway"/>
                <a:cs typeface="Raleway"/>
                <a:sym typeface="Raleway"/>
              </a:rPr>
              <a:t>Operating</a:t>
            </a:r>
            <a:endParaRPr dirty="0"/>
          </a:p>
          <a:p>
            <a:pPr marL="0" marR="0" lvl="0" indent="0" algn="l" rtl="0">
              <a:spcBef>
                <a:spcPts val="0"/>
              </a:spcBef>
              <a:spcAft>
                <a:spcPts val="0"/>
              </a:spcAft>
              <a:buNone/>
            </a:pPr>
            <a:r>
              <a:rPr lang="en-US" sz="1800" dirty="0">
                <a:solidFill>
                  <a:srgbClr val="757070"/>
                </a:solidFill>
                <a:latin typeface="Raleway"/>
                <a:ea typeface="Raleway"/>
                <a:cs typeface="Raleway"/>
                <a:sym typeface="Raleway"/>
              </a:rPr>
              <a:t>Systems</a:t>
            </a:r>
            <a:endParaRPr sz="1800" dirty="0">
              <a:solidFill>
                <a:srgbClr val="757070"/>
              </a:solidFill>
              <a:latin typeface="Raleway"/>
              <a:ea typeface="Raleway"/>
              <a:cs typeface="Raleway"/>
              <a:sym typeface="Raleway"/>
            </a:endParaRPr>
          </a:p>
        </p:txBody>
      </p:sp>
      <p:pic>
        <p:nvPicPr>
          <p:cNvPr id="224" name="Google Shape;224;p9"/>
          <p:cNvPicPr preferRelativeResize="0"/>
          <p:nvPr/>
        </p:nvPicPr>
        <p:blipFill rotWithShape="1">
          <a:blip r:embed="rId10">
            <a:alphaModFix/>
          </a:blip>
          <a:srcRect/>
          <a:stretch/>
        </p:blipFill>
        <p:spPr>
          <a:xfrm>
            <a:off x="9353510" y="2151410"/>
            <a:ext cx="731520" cy="731520"/>
          </a:xfrm>
          <a:prstGeom prst="rect">
            <a:avLst/>
          </a:prstGeom>
          <a:noFill/>
          <a:ln>
            <a:noFill/>
          </a:ln>
        </p:spPr>
      </p:pic>
      <p:pic>
        <p:nvPicPr>
          <p:cNvPr id="225" name="Google Shape;225;p9" descr="A picture containing drawing&#10;&#10;Description automatically generated"/>
          <p:cNvPicPr preferRelativeResize="0"/>
          <p:nvPr/>
        </p:nvPicPr>
        <p:blipFill rotWithShape="1">
          <a:blip r:embed="rId11">
            <a:alphaModFix/>
          </a:blip>
          <a:srcRect/>
          <a:stretch/>
        </p:blipFill>
        <p:spPr>
          <a:xfrm>
            <a:off x="9353510" y="5180907"/>
            <a:ext cx="731520" cy="731520"/>
          </a:xfrm>
          <a:prstGeom prst="rect">
            <a:avLst/>
          </a:prstGeom>
          <a:noFill/>
          <a:ln>
            <a:noFill/>
          </a:ln>
        </p:spPr>
      </p:pic>
      <p:sp>
        <p:nvSpPr>
          <p:cNvPr id="226" name="Google Shape;226;p9"/>
          <p:cNvSpPr/>
          <p:nvPr/>
        </p:nvSpPr>
        <p:spPr>
          <a:xfrm>
            <a:off x="10221342" y="5314891"/>
            <a:ext cx="15430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err="1">
                <a:solidFill>
                  <a:srgbClr val="757070"/>
                </a:solidFill>
                <a:latin typeface="Raleway"/>
                <a:ea typeface="Raleway"/>
                <a:cs typeface="Raleway"/>
                <a:sym typeface="Raleway"/>
              </a:rPr>
              <a:t>WebDesign</a:t>
            </a:r>
            <a:endParaRPr sz="1800" dirty="0" err="1">
              <a:solidFill>
                <a:srgbClr val="757070"/>
              </a:solidFill>
              <a:latin typeface="Raleway"/>
              <a:ea typeface="Raleway"/>
              <a:cs typeface="Raleway"/>
              <a:sym typeface="Raleway"/>
            </a:endParaRPr>
          </a:p>
        </p:txBody>
      </p:sp>
      <p:sp>
        <p:nvSpPr>
          <p:cNvPr id="227" name="Google Shape;227;p9"/>
          <p:cNvSpPr txBox="1"/>
          <p:nvPr/>
        </p:nvSpPr>
        <p:spPr>
          <a:xfrm>
            <a:off x="4589907" y="5372426"/>
            <a:ext cx="63190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757070"/>
                </a:solidFill>
                <a:latin typeface="Raleway"/>
                <a:ea typeface="Raleway"/>
                <a:cs typeface="Raleway"/>
                <a:sym typeface="Raleway"/>
              </a:rPr>
              <a:t>RPA</a:t>
            </a:r>
            <a:endParaRPr sz="1800" dirty="0">
              <a:solidFill>
                <a:srgbClr val="757070"/>
              </a:solidFill>
              <a:latin typeface="Raleway"/>
              <a:ea typeface="Raleway"/>
              <a:cs typeface="Raleway"/>
              <a:sym typeface="Raleway"/>
            </a:endParaRPr>
          </a:p>
        </p:txBody>
      </p:sp>
      <p:pic>
        <p:nvPicPr>
          <p:cNvPr id="228" name="Google Shape;228;p9" descr="A close up of a sign&#10;&#10;Description automatically generated"/>
          <p:cNvPicPr preferRelativeResize="0"/>
          <p:nvPr/>
        </p:nvPicPr>
        <p:blipFill rotWithShape="1">
          <a:blip r:embed="rId12">
            <a:alphaModFix/>
          </a:blip>
          <a:srcRect/>
          <a:stretch/>
        </p:blipFill>
        <p:spPr>
          <a:xfrm>
            <a:off x="3587569" y="5180907"/>
            <a:ext cx="731520" cy="731520"/>
          </a:xfrm>
          <a:prstGeom prst="rect">
            <a:avLst/>
          </a:prstGeom>
          <a:noFill/>
          <a:ln>
            <a:noFill/>
          </a:ln>
        </p:spPr>
      </p:pic>
      <p:sp>
        <p:nvSpPr>
          <p:cNvPr id="229" name="Google Shape;229;p9"/>
          <p:cNvSpPr txBox="1"/>
          <p:nvPr/>
        </p:nvSpPr>
        <p:spPr>
          <a:xfrm>
            <a:off x="10177803" y="3622772"/>
            <a:ext cx="154301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57070"/>
                </a:solidFill>
                <a:latin typeface="Raleway"/>
                <a:ea typeface="Raleway"/>
                <a:cs typeface="Raleway"/>
                <a:sym typeface="Raleway"/>
              </a:rPr>
              <a:t>Cloud &amp; Big Data</a:t>
            </a:r>
            <a:endParaRPr sz="1800">
              <a:solidFill>
                <a:srgbClr val="757070"/>
              </a:solidFill>
              <a:latin typeface="Raleway"/>
              <a:ea typeface="Raleway"/>
              <a:cs typeface="Raleway"/>
              <a:sym typeface="Raleway"/>
            </a:endParaRPr>
          </a:p>
        </p:txBody>
      </p:sp>
      <p:pic>
        <p:nvPicPr>
          <p:cNvPr id="230" name="Google Shape;230;p9" descr="A close up of a sign&#10;&#10;Description automatically generated"/>
          <p:cNvPicPr preferRelativeResize="0"/>
          <p:nvPr/>
        </p:nvPicPr>
        <p:blipFill rotWithShape="1">
          <a:blip r:embed="rId13">
            <a:alphaModFix/>
          </a:blip>
          <a:srcRect/>
          <a:stretch/>
        </p:blipFill>
        <p:spPr>
          <a:xfrm>
            <a:off x="9353510" y="3601258"/>
            <a:ext cx="731520" cy="731520"/>
          </a:xfrm>
          <a:prstGeom prst="rect">
            <a:avLst/>
          </a:prstGeom>
          <a:noFill/>
          <a:ln>
            <a:noFill/>
          </a:ln>
        </p:spPr>
      </p:pic>
      <p:sp>
        <p:nvSpPr>
          <p:cNvPr id="231" name="Google Shape;231;p9"/>
          <p:cNvSpPr txBox="1"/>
          <p:nvPr/>
        </p:nvSpPr>
        <p:spPr>
          <a:xfrm>
            <a:off x="1663672" y="5286611"/>
            <a:ext cx="111921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757070"/>
                </a:solidFill>
                <a:latin typeface="Raleway"/>
                <a:ea typeface="Raleway"/>
                <a:cs typeface="Raleway"/>
                <a:sym typeface="Raleway"/>
              </a:rPr>
              <a:t>Robotics</a:t>
            </a:r>
            <a:endParaRPr sz="1800" dirty="0">
              <a:solidFill>
                <a:srgbClr val="757070"/>
              </a:solidFill>
              <a:latin typeface="Raleway"/>
              <a:ea typeface="Raleway"/>
              <a:cs typeface="Raleway"/>
              <a:sym typeface="Raleway"/>
            </a:endParaRPr>
          </a:p>
        </p:txBody>
      </p:sp>
      <p:pic>
        <p:nvPicPr>
          <p:cNvPr id="232" name="Google Shape;232;p9"/>
          <p:cNvPicPr preferRelativeResize="0"/>
          <p:nvPr/>
        </p:nvPicPr>
        <p:blipFill rotWithShape="1">
          <a:blip r:embed="rId14">
            <a:alphaModFix/>
          </a:blip>
          <a:srcRect/>
          <a:stretch/>
        </p:blipFill>
        <p:spPr>
          <a:xfrm>
            <a:off x="838200" y="5180907"/>
            <a:ext cx="731520" cy="73152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0"/>
          <p:cNvSpPr txBox="1">
            <a:spLocks noGrp="1"/>
          </p:cNvSpPr>
          <p:nvPr>
            <p:ph type="title"/>
          </p:nvPr>
        </p:nvSpPr>
        <p:spPr>
          <a:xfrm>
            <a:off x="2036861" y="1490869"/>
            <a:ext cx="10069795"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5400"/>
              <a:buFont typeface="Raleway"/>
              <a:buNone/>
            </a:pPr>
            <a:r>
              <a:rPr lang="en-US" sz="5400" dirty="0">
                <a:solidFill>
                  <a:schemeClr val="lt1"/>
                </a:solidFill>
                <a:latin typeface="Raleway"/>
                <a:ea typeface="Raleway"/>
                <a:cs typeface="Raleway"/>
                <a:sym typeface="Raleway"/>
              </a:rPr>
              <a:t>Not just “programming”</a:t>
            </a:r>
            <a:endParaRPr sz="5400" dirty="0">
              <a:solidFill>
                <a:schemeClr val="lt1"/>
              </a:solidFill>
              <a:latin typeface="Raleway"/>
              <a:ea typeface="Raleway"/>
              <a:cs typeface="Raleway"/>
              <a:sym typeface="Raleway"/>
            </a:endParaRPr>
          </a:p>
        </p:txBody>
      </p:sp>
      <p:pic>
        <p:nvPicPr>
          <p:cNvPr id="239" name="Google Shape;239;p10"/>
          <p:cNvPicPr preferRelativeResize="0"/>
          <p:nvPr/>
        </p:nvPicPr>
        <p:blipFill rotWithShape="1">
          <a:blip r:embed="rId3">
            <a:alphaModFix/>
          </a:blip>
          <a:srcRect/>
          <a:stretch/>
        </p:blipFill>
        <p:spPr>
          <a:xfrm>
            <a:off x="1952388" y="1724563"/>
            <a:ext cx="1292088" cy="129208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ă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64388028821E4EBDB66DDC06836FD6" ma:contentTypeVersion="14" ma:contentTypeDescription="Create a new document." ma:contentTypeScope="" ma:versionID="296afae631563aefd265b62c838bf8e6">
  <xsd:schema xmlns:xsd="http://www.w3.org/2001/XMLSchema" xmlns:xs="http://www.w3.org/2001/XMLSchema" xmlns:p="http://schemas.microsoft.com/office/2006/metadata/properties" xmlns:ns2="5cb5dd62-7920-4fd8-8475-95956e16ac31" xmlns:ns3="04d001a9-5fb2-4d9b-b0a6-6079b5a75b5e" targetNamespace="http://schemas.microsoft.com/office/2006/metadata/properties" ma:root="true" ma:fieldsID="5c8b49f02db657cc4bfee3f16781f596" ns2:_="" ns3:_="">
    <xsd:import namespace="5cb5dd62-7920-4fd8-8475-95956e16ac31"/>
    <xsd:import namespace="04d001a9-5fb2-4d9b-b0a6-6079b5a75b5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b5dd62-7920-4fd8-8475-95956e16ac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76d40ee-9ca5-4070-a052-1fce19d79a67"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d001a9-5fb2-4d9b-b0a6-6079b5a75b5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b5c674b-4bc1-4a3d-b29c-e3f87623b5d9}" ma:internalName="TaxCatchAll" ma:showField="CatchAllData" ma:web="04d001a9-5fb2-4d9b-b0a6-6079b5a75b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4d001a9-5fb2-4d9b-b0a6-6079b5a75b5e" xsi:nil="true"/>
    <lcf76f155ced4ddcb4097134ff3c332f xmlns="5cb5dd62-7920-4fd8-8475-95956e16ac3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595533-7C10-4D3E-97B3-137E56DF50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b5dd62-7920-4fd8-8475-95956e16ac31"/>
    <ds:schemaRef ds:uri="04d001a9-5fb2-4d9b-b0a6-6079b5a75b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F371623-9630-4E33-AFB4-4AE63081707C}">
  <ds:schemaRefs>
    <ds:schemaRef ds:uri="04d001a9-5fb2-4d9b-b0a6-6079b5a75b5e"/>
    <ds:schemaRef ds:uri="http://purl.org/dc/elements/1.1/"/>
    <ds:schemaRef ds:uri="5cb5dd62-7920-4fd8-8475-95956e16ac31"/>
    <ds:schemaRef ds:uri="http://schemas.openxmlformats.org/package/2006/metadata/core-properties"/>
    <ds:schemaRef ds:uri="http://schemas.microsoft.com/office/2006/metadata/properties"/>
    <ds:schemaRef ds:uri="http://www.w3.org/XML/1998/namespace"/>
    <ds:schemaRef ds:uri="http://schemas.microsoft.com/office/2006/documentManagement/types"/>
    <ds:schemaRef ds:uri="http://purl.org/dc/dcmitype/"/>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4374864-D391-46C2-BC31-3B8EDCD79F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49</TotalTime>
  <Words>1547</Words>
  <Application>Microsoft Macintosh PowerPoint</Application>
  <PresentationFormat>Widescreen</PresentationFormat>
  <Paragraphs>250</Paragraphs>
  <Slides>27</Slides>
  <Notes>27</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Wingdings</vt:lpstr>
      <vt:lpstr>Work Sans SemiBold</vt:lpstr>
      <vt:lpstr>Raleway</vt:lpstr>
      <vt:lpstr>Arial</vt:lpstr>
      <vt:lpstr>-webkit-standard</vt:lpstr>
      <vt:lpstr>Calibri</vt:lpstr>
      <vt:lpstr>Office Theme</vt:lpstr>
      <vt:lpstr>[Insert Higher Education Institution (HEI) name here]</vt:lpstr>
      <vt:lpstr>Presentation team</vt:lpstr>
      <vt:lpstr>INTRO High School → HEI</vt:lpstr>
      <vt:lpstr>PowerPoint Presentation</vt:lpstr>
      <vt:lpstr>Welcome to &lt;insert HEI name&gt;</vt:lpstr>
      <vt:lpstr>Faculty/School Name</vt:lpstr>
      <vt:lpstr>PowerPoint Presentation</vt:lpstr>
      <vt:lpstr>PowerPoint Presentation</vt:lpstr>
      <vt:lpstr>Not just “programming”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Opportunities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Admission</vt:lpstr>
      <vt:lpstr>Thank you!  [Insert HEI name here]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Faculty Presentation Template</dc:title>
  <dc:subject>Faculty Presentation Template</dc:subject>
  <dc:creator>Code4Europe</dc:creator>
  <cp:keywords/>
  <dc:description/>
  <cp:lastModifiedBy>Adriana Chis</cp:lastModifiedBy>
  <cp:revision>12</cp:revision>
  <dcterms:created xsi:type="dcterms:W3CDTF">2020-11-22T18:35:48Z</dcterms:created>
  <dcterms:modified xsi:type="dcterms:W3CDTF">2026-03-23T21:03:03Z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0x010100D564388028821E4EBDB66DDC06836FD6</vt:lpwstr>
  </property>
  <property fmtid="{D5CDD505-2E9C-101B-9397-08002B2CF9AE}" pid="3" name="MediaServiceImageTags">
    <vt:lpwstr/>
  </property>
</Properties>
</file>